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87" r:id="rId1"/>
    <p:sldMasterId id="2147483901" r:id="rId2"/>
  </p:sldMasterIdLst>
  <p:notesMasterIdLst>
    <p:notesMasterId r:id="rId14"/>
  </p:notesMasterIdLst>
  <p:sldIdLst>
    <p:sldId id="258" r:id="rId3"/>
    <p:sldId id="266" r:id="rId4"/>
    <p:sldId id="267" r:id="rId5"/>
    <p:sldId id="259" r:id="rId6"/>
    <p:sldId id="260" r:id="rId7"/>
    <p:sldId id="261" r:id="rId8"/>
    <p:sldId id="262" r:id="rId9"/>
    <p:sldId id="268" r:id="rId10"/>
    <p:sldId id="263" r:id="rId11"/>
    <p:sldId id="264" r:id="rId12"/>
    <p:sldId id="265" r:id="rId13"/>
  </p:sldIdLst>
  <p:sldSz cx="12192000" cy="6858000"/>
  <p:notesSz cx="6858000" cy="9144000"/>
  <p:custShowLst>
    <p:custShow name="Sales Team" id="0">
      <p:sldLst>
        <p:sld r:id="rId3"/>
        <p:sld r:id="rId5"/>
        <p:sld r:id="rId4"/>
        <p:sld r:id="rId9"/>
        <p:sld r:id="rId8"/>
        <p:sld r:id="rId11"/>
      </p:sldLst>
    </p:custShow>
    <p:custShow name="VC Funding Deck" id="1">
      <p:sldLst>
        <p:sld r:id="rId3"/>
        <p:sld r:id="rId4"/>
        <p:sld r:id="rId7"/>
        <p:sld r:id="rId12"/>
        <p:sld r:id="rId13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4879" autoAdjust="0"/>
  </p:normalViewPr>
  <p:slideViewPr>
    <p:cSldViewPr snapToGrid="0">
      <p:cViewPr varScale="1">
        <p:scale>
          <a:sx n="63" d="100"/>
          <a:sy n="63" d="100"/>
        </p:scale>
        <p:origin x="13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1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316EA-11FE-48F0-9C7F-810588E65B51}" type="doc">
      <dgm:prSet loTypeId="urn:microsoft.com/office/officeart/2005/8/layout/vList6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DA90345-459E-4E1C-8FBD-ED62AA85B357}">
      <dgm:prSet/>
      <dgm:spPr/>
      <dgm:t>
        <a:bodyPr/>
        <a:lstStyle/>
        <a:p>
          <a:r>
            <a:rPr lang="en-US" dirty="0"/>
            <a:t>Definition:</a:t>
          </a:r>
        </a:p>
      </dgm:t>
    </dgm:pt>
    <dgm:pt modelId="{8FAEF747-B2A2-4B1C-A0B7-597315463223}" type="parTrans" cxnId="{1DF5FB16-04A4-48C6-99EA-89ADAB048A9B}">
      <dgm:prSet/>
      <dgm:spPr/>
      <dgm:t>
        <a:bodyPr/>
        <a:lstStyle/>
        <a:p>
          <a:endParaRPr lang="en-US"/>
        </a:p>
      </dgm:t>
    </dgm:pt>
    <dgm:pt modelId="{78C9A77A-958A-4A7E-95A2-3D748868F6AF}" type="sibTrans" cxnId="{1DF5FB16-04A4-48C6-99EA-89ADAB048A9B}">
      <dgm:prSet/>
      <dgm:spPr/>
      <dgm:t>
        <a:bodyPr/>
        <a:lstStyle/>
        <a:p>
          <a:endParaRPr lang="en-US"/>
        </a:p>
      </dgm:t>
    </dgm:pt>
    <dgm:pt modelId="{3BB61810-F7ED-4566-AC56-70D4FADE77F9}">
      <dgm:prSet/>
      <dgm:spPr/>
      <dgm:t>
        <a:bodyPr/>
        <a:lstStyle/>
        <a:p>
          <a:r>
            <a:rPr lang="en-US" dirty="0"/>
            <a:t>Machine Learning:</a:t>
          </a:r>
        </a:p>
      </dgm:t>
    </dgm:pt>
    <dgm:pt modelId="{8BE2C4FA-9D50-417C-9C84-0E8212721FF4}" type="parTrans" cxnId="{8A77FBAF-E117-4DA9-A8EE-207CC91F90CD}">
      <dgm:prSet/>
      <dgm:spPr/>
      <dgm:t>
        <a:bodyPr/>
        <a:lstStyle/>
        <a:p>
          <a:endParaRPr lang="en-US"/>
        </a:p>
      </dgm:t>
    </dgm:pt>
    <dgm:pt modelId="{1FA956FB-4B01-4356-8E8A-67EB6516D1A7}" type="sibTrans" cxnId="{8A77FBAF-E117-4DA9-A8EE-207CC91F90CD}">
      <dgm:prSet/>
      <dgm:spPr/>
      <dgm:t>
        <a:bodyPr/>
        <a:lstStyle/>
        <a:p>
          <a:endParaRPr lang="en-US"/>
        </a:p>
      </dgm:t>
    </dgm:pt>
    <dgm:pt modelId="{19504082-2042-447D-925A-4DC47FB2123B}">
      <dgm:prSet/>
      <dgm:spPr/>
      <dgm:t>
        <a:bodyPr/>
        <a:lstStyle/>
        <a:p>
          <a:r>
            <a:rPr lang="en-US" dirty="0"/>
            <a:t>Neural Networks:</a:t>
          </a:r>
        </a:p>
      </dgm:t>
    </dgm:pt>
    <dgm:pt modelId="{E51EF87A-3550-4DD5-A051-61ED8E37419A}" type="parTrans" cxnId="{A872A61F-E547-4BF7-BCC0-11B2A7D1AE5E}">
      <dgm:prSet/>
      <dgm:spPr/>
      <dgm:t>
        <a:bodyPr/>
        <a:lstStyle/>
        <a:p>
          <a:endParaRPr lang="en-US"/>
        </a:p>
      </dgm:t>
    </dgm:pt>
    <dgm:pt modelId="{66BD4E1B-B21E-4B0F-BCAC-29D202354FC4}" type="sibTrans" cxnId="{A872A61F-E547-4BF7-BCC0-11B2A7D1AE5E}">
      <dgm:prSet/>
      <dgm:spPr/>
      <dgm:t>
        <a:bodyPr/>
        <a:lstStyle/>
        <a:p>
          <a:endParaRPr lang="en-US"/>
        </a:p>
      </dgm:t>
    </dgm:pt>
    <dgm:pt modelId="{178A0C50-B898-4036-ADEB-377CD252A35B}">
      <dgm:prSet/>
      <dgm:spPr/>
      <dgm:t>
        <a:bodyPr/>
        <a:lstStyle/>
        <a:p>
          <a:r>
            <a:rPr lang="en-US" dirty="0"/>
            <a:t>Large Language Model:</a:t>
          </a:r>
        </a:p>
      </dgm:t>
    </dgm:pt>
    <dgm:pt modelId="{A84B4F12-0504-4DEC-8AA6-6D42821F73EC}" type="parTrans" cxnId="{64CF4BC5-97F5-4306-971F-D68AD6C8FCCE}">
      <dgm:prSet/>
      <dgm:spPr/>
      <dgm:t>
        <a:bodyPr/>
        <a:lstStyle/>
        <a:p>
          <a:endParaRPr lang="en-US"/>
        </a:p>
      </dgm:t>
    </dgm:pt>
    <dgm:pt modelId="{CAEB0BB6-CC13-435B-9FAE-A6319C3E32DA}" type="sibTrans" cxnId="{64CF4BC5-97F5-4306-971F-D68AD6C8FCCE}">
      <dgm:prSet/>
      <dgm:spPr/>
      <dgm:t>
        <a:bodyPr/>
        <a:lstStyle/>
        <a:p>
          <a:endParaRPr lang="en-US"/>
        </a:p>
      </dgm:t>
    </dgm:pt>
    <dgm:pt modelId="{D5991A89-5EF7-49EC-980F-229E712357E3}">
      <dgm:prSet/>
      <dgm:spPr/>
      <dgm:t>
        <a:bodyPr/>
        <a:lstStyle/>
        <a:p>
          <a:pPr>
            <a:buNone/>
          </a:pPr>
          <a:r>
            <a:rPr lang="en-US" dirty="0"/>
            <a:t>AI is the simulation of human intelligence processes by machines, especially computer systems.</a:t>
          </a:r>
        </a:p>
      </dgm:t>
    </dgm:pt>
    <dgm:pt modelId="{0CE148E2-4FFC-4149-8E44-20FCA21045CF}" type="parTrans" cxnId="{B51998EC-A0D8-43B2-8AB0-3FAD424F5D88}">
      <dgm:prSet/>
      <dgm:spPr/>
      <dgm:t>
        <a:bodyPr/>
        <a:lstStyle/>
        <a:p>
          <a:endParaRPr lang="en-US"/>
        </a:p>
      </dgm:t>
    </dgm:pt>
    <dgm:pt modelId="{2A31E3CD-91F1-42FE-9CF8-148895E40EAD}" type="sibTrans" cxnId="{B51998EC-A0D8-43B2-8AB0-3FAD424F5D88}">
      <dgm:prSet/>
      <dgm:spPr/>
      <dgm:t>
        <a:bodyPr/>
        <a:lstStyle/>
        <a:p>
          <a:endParaRPr lang="en-US"/>
        </a:p>
      </dgm:t>
    </dgm:pt>
    <dgm:pt modelId="{42148BD1-812E-402E-9DDE-0C00298E87F3}">
      <dgm:prSet/>
      <dgm:spPr/>
      <dgm:t>
        <a:bodyPr/>
        <a:lstStyle/>
        <a:p>
          <a:pPr>
            <a:buNone/>
          </a:pPr>
          <a:r>
            <a:rPr lang="en-US" dirty="0"/>
            <a:t>Subset of AI where machines learn from data and improve over time without being explicitly programmed.</a:t>
          </a:r>
        </a:p>
      </dgm:t>
    </dgm:pt>
    <dgm:pt modelId="{4031984A-DC58-4CB0-AF41-DD47E55DA292}" type="parTrans" cxnId="{6D521B6A-A485-49E4-B494-0CFD076815D7}">
      <dgm:prSet/>
      <dgm:spPr/>
      <dgm:t>
        <a:bodyPr/>
        <a:lstStyle/>
        <a:p>
          <a:endParaRPr lang="en-US"/>
        </a:p>
      </dgm:t>
    </dgm:pt>
    <dgm:pt modelId="{F48949AD-6FB7-4694-948C-B741D2A2E191}" type="sibTrans" cxnId="{6D521B6A-A485-49E4-B494-0CFD076815D7}">
      <dgm:prSet/>
      <dgm:spPr/>
      <dgm:t>
        <a:bodyPr/>
        <a:lstStyle/>
        <a:p>
          <a:endParaRPr lang="en-US"/>
        </a:p>
      </dgm:t>
    </dgm:pt>
    <dgm:pt modelId="{F79E8246-B4B8-4074-9471-E473A7481AA7}">
      <dgm:prSet/>
      <dgm:spPr/>
      <dgm:t>
        <a:bodyPr/>
        <a:lstStyle/>
        <a:p>
          <a:pPr>
            <a:buNone/>
          </a:pPr>
          <a:r>
            <a:rPr lang="en-US" dirty="0"/>
            <a:t>TBD</a:t>
          </a:r>
        </a:p>
      </dgm:t>
    </dgm:pt>
    <dgm:pt modelId="{F1870A65-2E18-4916-B20B-76D655A0D81F}" type="parTrans" cxnId="{BE2D00DD-E00D-4535-8F26-7336E536207D}">
      <dgm:prSet/>
      <dgm:spPr/>
      <dgm:t>
        <a:bodyPr/>
        <a:lstStyle/>
        <a:p>
          <a:endParaRPr lang="en-US"/>
        </a:p>
      </dgm:t>
    </dgm:pt>
    <dgm:pt modelId="{6296FDFC-3A14-48EC-B2E9-ED72D5A6B44B}" type="sibTrans" cxnId="{BE2D00DD-E00D-4535-8F26-7336E536207D}">
      <dgm:prSet/>
      <dgm:spPr/>
      <dgm:t>
        <a:bodyPr/>
        <a:lstStyle/>
        <a:p>
          <a:endParaRPr lang="en-US"/>
        </a:p>
      </dgm:t>
    </dgm:pt>
    <dgm:pt modelId="{7B4894E4-86DE-4FBE-AD27-1D97CA3ADA0C}">
      <dgm:prSet/>
      <dgm:spPr/>
      <dgm:t>
        <a:bodyPr/>
        <a:lstStyle/>
        <a:p>
          <a:pPr>
            <a:buNone/>
          </a:pPr>
          <a:r>
            <a:rPr lang="en-US" dirty="0"/>
            <a:t>AI systems inspired by the structure and function of the human brain.</a:t>
          </a:r>
        </a:p>
      </dgm:t>
    </dgm:pt>
    <dgm:pt modelId="{AF504E73-AEE8-4A8F-8BF5-A333C3D1E51D}" type="parTrans" cxnId="{70D8C019-87CE-4AEE-A2A1-A9F27AEFDFB5}">
      <dgm:prSet/>
      <dgm:spPr/>
      <dgm:t>
        <a:bodyPr/>
        <a:lstStyle/>
        <a:p>
          <a:endParaRPr lang="en-US"/>
        </a:p>
      </dgm:t>
    </dgm:pt>
    <dgm:pt modelId="{53111E74-7E44-40A2-863D-82FB03BC5AA2}" type="sibTrans" cxnId="{70D8C019-87CE-4AEE-A2A1-A9F27AEFDFB5}">
      <dgm:prSet/>
      <dgm:spPr/>
      <dgm:t>
        <a:bodyPr/>
        <a:lstStyle/>
        <a:p>
          <a:endParaRPr lang="en-US"/>
        </a:p>
      </dgm:t>
    </dgm:pt>
    <dgm:pt modelId="{E8C8687D-27EE-4ECD-83AB-3F3D53E02D75}" type="pres">
      <dgm:prSet presAssocID="{2DC316EA-11FE-48F0-9C7F-810588E65B51}" presName="Name0" presStyleCnt="0">
        <dgm:presLayoutVars>
          <dgm:dir/>
          <dgm:animLvl val="lvl"/>
          <dgm:resizeHandles/>
        </dgm:presLayoutVars>
      </dgm:prSet>
      <dgm:spPr/>
    </dgm:pt>
    <dgm:pt modelId="{53FC459E-9129-4AEF-A5E7-11C53F8BB2C4}" type="pres">
      <dgm:prSet presAssocID="{4DA90345-459E-4E1C-8FBD-ED62AA85B357}" presName="linNode" presStyleCnt="0"/>
      <dgm:spPr/>
    </dgm:pt>
    <dgm:pt modelId="{F6F15E4F-1194-4760-B2DF-172BA3A850C0}" type="pres">
      <dgm:prSet presAssocID="{4DA90345-459E-4E1C-8FBD-ED62AA85B357}" presName="parentShp" presStyleLbl="node1" presStyleIdx="0" presStyleCnt="4">
        <dgm:presLayoutVars>
          <dgm:bulletEnabled val="1"/>
        </dgm:presLayoutVars>
      </dgm:prSet>
      <dgm:spPr/>
    </dgm:pt>
    <dgm:pt modelId="{ED81D63B-AC0B-413B-920C-E005DC623D2F}" type="pres">
      <dgm:prSet presAssocID="{4DA90345-459E-4E1C-8FBD-ED62AA85B357}" presName="childShp" presStyleLbl="bgAccFollowNode1" presStyleIdx="0" presStyleCnt="4">
        <dgm:presLayoutVars>
          <dgm:bulletEnabled val="1"/>
        </dgm:presLayoutVars>
      </dgm:prSet>
      <dgm:spPr/>
    </dgm:pt>
    <dgm:pt modelId="{70F1A8E6-9550-42E6-A902-8D883DDD5987}" type="pres">
      <dgm:prSet presAssocID="{78C9A77A-958A-4A7E-95A2-3D748868F6AF}" presName="spacing" presStyleCnt="0"/>
      <dgm:spPr/>
    </dgm:pt>
    <dgm:pt modelId="{A5EFBF9E-1B39-4A88-BFD1-4CD71DD6677A}" type="pres">
      <dgm:prSet presAssocID="{3BB61810-F7ED-4566-AC56-70D4FADE77F9}" presName="linNode" presStyleCnt="0"/>
      <dgm:spPr/>
    </dgm:pt>
    <dgm:pt modelId="{2FA1A5CB-55FC-449C-8B27-8F3A119469A5}" type="pres">
      <dgm:prSet presAssocID="{3BB61810-F7ED-4566-AC56-70D4FADE77F9}" presName="parentShp" presStyleLbl="node1" presStyleIdx="1" presStyleCnt="4">
        <dgm:presLayoutVars>
          <dgm:bulletEnabled val="1"/>
        </dgm:presLayoutVars>
      </dgm:prSet>
      <dgm:spPr/>
    </dgm:pt>
    <dgm:pt modelId="{6890CE43-48AB-46DE-B18D-024A4AF4BD7C}" type="pres">
      <dgm:prSet presAssocID="{3BB61810-F7ED-4566-AC56-70D4FADE77F9}" presName="childShp" presStyleLbl="bgAccFollowNode1" presStyleIdx="1" presStyleCnt="4">
        <dgm:presLayoutVars>
          <dgm:bulletEnabled val="1"/>
        </dgm:presLayoutVars>
      </dgm:prSet>
      <dgm:spPr/>
    </dgm:pt>
    <dgm:pt modelId="{D5B79F83-2BE4-4298-92C0-45047420F89C}" type="pres">
      <dgm:prSet presAssocID="{1FA956FB-4B01-4356-8E8A-67EB6516D1A7}" presName="spacing" presStyleCnt="0"/>
      <dgm:spPr/>
    </dgm:pt>
    <dgm:pt modelId="{AED9CF4F-925A-4213-86EB-D3ABCE1944FE}" type="pres">
      <dgm:prSet presAssocID="{178A0C50-B898-4036-ADEB-377CD252A35B}" presName="linNode" presStyleCnt="0"/>
      <dgm:spPr/>
    </dgm:pt>
    <dgm:pt modelId="{A0538168-F8EA-4560-8D82-2C61F237E5CB}" type="pres">
      <dgm:prSet presAssocID="{178A0C50-B898-4036-ADEB-377CD252A35B}" presName="parentShp" presStyleLbl="node1" presStyleIdx="2" presStyleCnt="4">
        <dgm:presLayoutVars>
          <dgm:bulletEnabled val="1"/>
        </dgm:presLayoutVars>
      </dgm:prSet>
      <dgm:spPr/>
    </dgm:pt>
    <dgm:pt modelId="{86341F3E-AFAC-492F-803D-85FF38175775}" type="pres">
      <dgm:prSet presAssocID="{178A0C50-B898-4036-ADEB-377CD252A35B}" presName="childShp" presStyleLbl="bgAccFollowNode1" presStyleIdx="2" presStyleCnt="4">
        <dgm:presLayoutVars>
          <dgm:bulletEnabled val="1"/>
        </dgm:presLayoutVars>
      </dgm:prSet>
      <dgm:spPr/>
    </dgm:pt>
    <dgm:pt modelId="{1A993725-F8E0-4299-BA77-DE273E1F8360}" type="pres">
      <dgm:prSet presAssocID="{CAEB0BB6-CC13-435B-9FAE-A6319C3E32DA}" presName="spacing" presStyleCnt="0"/>
      <dgm:spPr/>
    </dgm:pt>
    <dgm:pt modelId="{C46DDF58-0FEC-4327-A4CA-C66F87EBD79E}" type="pres">
      <dgm:prSet presAssocID="{19504082-2042-447D-925A-4DC47FB2123B}" presName="linNode" presStyleCnt="0"/>
      <dgm:spPr/>
    </dgm:pt>
    <dgm:pt modelId="{05CF256B-BFCE-4E07-974D-CF7834028075}" type="pres">
      <dgm:prSet presAssocID="{19504082-2042-447D-925A-4DC47FB2123B}" presName="parentShp" presStyleLbl="node1" presStyleIdx="3" presStyleCnt="4">
        <dgm:presLayoutVars>
          <dgm:bulletEnabled val="1"/>
        </dgm:presLayoutVars>
      </dgm:prSet>
      <dgm:spPr/>
    </dgm:pt>
    <dgm:pt modelId="{CEA21E05-7938-47AB-8DE1-915A1E6FA81D}" type="pres">
      <dgm:prSet presAssocID="{19504082-2042-447D-925A-4DC47FB2123B}" presName="childShp" presStyleLbl="bgAccFollowNode1" presStyleIdx="3" presStyleCnt="4">
        <dgm:presLayoutVars>
          <dgm:bulletEnabled val="1"/>
        </dgm:presLayoutVars>
      </dgm:prSet>
      <dgm:spPr/>
    </dgm:pt>
  </dgm:ptLst>
  <dgm:cxnLst>
    <dgm:cxn modelId="{1DF5FB16-04A4-48C6-99EA-89ADAB048A9B}" srcId="{2DC316EA-11FE-48F0-9C7F-810588E65B51}" destId="{4DA90345-459E-4E1C-8FBD-ED62AA85B357}" srcOrd="0" destOrd="0" parTransId="{8FAEF747-B2A2-4B1C-A0B7-597315463223}" sibTransId="{78C9A77A-958A-4A7E-95A2-3D748868F6AF}"/>
    <dgm:cxn modelId="{70D8C019-87CE-4AEE-A2A1-A9F27AEFDFB5}" srcId="{19504082-2042-447D-925A-4DC47FB2123B}" destId="{7B4894E4-86DE-4FBE-AD27-1D97CA3ADA0C}" srcOrd="0" destOrd="0" parTransId="{AF504E73-AEE8-4A8F-8BF5-A333C3D1E51D}" sibTransId="{53111E74-7E44-40A2-863D-82FB03BC5AA2}"/>
    <dgm:cxn modelId="{A872A61F-E547-4BF7-BCC0-11B2A7D1AE5E}" srcId="{2DC316EA-11FE-48F0-9C7F-810588E65B51}" destId="{19504082-2042-447D-925A-4DC47FB2123B}" srcOrd="3" destOrd="0" parTransId="{E51EF87A-3550-4DD5-A051-61ED8E37419A}" sibTransId="{66BD4E1B-B21E-4B0F-BCAC-29D202354FC4}"/>
    <dgm:cxn modelId="{32C33A23-34E4-4DD7-AEBA-B78860DD8822}" type="presOf" srcId="{3BB61810-F7ED-4566-AC56-70D4FADE77F9}" destId="{2FA1A5CB-55FC-449C-8B27-8F3A119469A5}" srcOrd="0" destOrd="0" presId="urn:microsoft.com/office/officeart/2005/8/layout/vList6"/>
    <dgm:cxn modelId="{6D521B6A-A485-49E4-B494-0CFD076815D7}" srcId="{3BB61810-F7ED-4566-AC56-70D4FADE77F9}" destId="{42148BD1-812E-402E-9DDE-0C00298E87F3}" srcOrd="0" destOrd="0" parTransId="{4031984A-DC58-4CB0-AF41-DD47E55DA292}" sibTransId="{F48949AD-6FB7-4694-948C-B741D2A2E191}"/>
    <dgm:cxn modelId="{CD64107D-DFB3-4D45-A480-38E97C7C104F}" type="presOf" srcId="{19504082-2042-447D-925A-4DC47FB2123B}" destId="{05CF256B-BFCE-4E07-974D-CF7834028075}" srcOrd="0" destOrd="0" presId="urn:microsoft.com/office/officeart/2005/8/layout/vList6"/>
    <dgm:cxn modelId="{CD6CB98D-1914-4222-A2D4-C688D355CAE1}" type="presOf" srcId="{D5991A89-5EF7-49EC-980F-229E712357E3}" destId="{ED81D63B-AC0B-413B-920C-E005DC623D2F}" srcOrd="0" destOrd="0" presId="urn:microsoft.com/office/officeart/2005/8/layout/vList6"/>
    <dgm:cxn modelId="{C56FBDA2-A2E6-4C51-9FB0-29D941DF906C}" type="presOf" srcId="{178A0C50-B898-4036-ADEB-377CD252A35B}" destId="{A0538168-F8EA-4560-8D82-2C61F237E5CB}" srcOrd="0" destOrd="0" presId="urn:microsoft.com/office/officeart/2005/8/layout/vList6"/>
    <dgm:cxn modelId="{8A77FBAF-E117-4DA9-A8EE-207CC91F90CD}" srcId="{2DC316EA-11FE-48F0-9C7F-810588E65B51}" destId="{3BB61810-F7ED-4566-AC56-70D4FADE77F9}" srcOrd="1" destOrd="0" parTransId="{8BE2C4FA-9D50-417C-9C84-0E8212721FF4}" sibTransId="{1FA956FB-4B01-4356-8E8A-67EB6516D1A7}"/>
    <dgm:cxn modelId="{7ECC22BB-15B3-48BC-81FE-E33AE8BD7A68}" type="presOf" srcId="{4DA90345-459E-4E1C-8FBD-ED62AA85B357}" destId="{F6F15E4F-1194-4760-B2DF-172BA3A850C0}" srcOrd="0" destOrd="0" presId="urn:microsoft.com/office/officeart/2005/8/layout/vList6"/>
    <dgm:cxn modelId="{3F3222BE-E403-42BE-BD7B-4FEA694B67AD}" type="presOf" srcId="{42148BD1-812E-402E-9DDE-0C00298E87F3}" destId="{6890CE43-48AB-46DE-B18D-024A4AF4BD7C}" srcOrd="0" destOrd="0" presId="urn:microsoft.com/office/officeart/2005/8/layout/vList6"/>
    <dgm:cxn modelId="{64CF4BC5-97F5-4306-971F-D68AD6C8FCCE}" srcId="{2DC316EA-11FE-48F0-9C7F-810588E65B51}" destId="{178A0C50-B898-4036-ADEB-377CD252A35B}" srcOrd="2" destOrd="0" parTransId="{A84B4F12-0504-4DEC-8AA6-6D42821F73EC}" sibTransId="{CAEB0BB6-CC13-435B-9FAE-A6319C3E32DA}"/>
    <dgm:cxn modelId="{0AABB4D0-3A83-46FB-A378-85543C8AC2B4}" type="presOf" srcId="{7B4894E4-86DE-4FBE-AD27-1D97CA3ADA0C}" destId="{CEA21E05-7938-47AB-8DE1-915A1E6FA81D}" srcOrd="0" destOrd="0" presId="urn:microsoft.com/office/officeart/2005/8/layout/vList6"/>
    <dgm:cxn modelId="{EA9B52D1-DBED-497A-9B99-4FB7ED8B1787}" type="presOf" srcId="{F79E8246-B4B8-4074-9471-E473A7481AA7}" destId="{86341F3E-AFAC-492F-803D-85FF38175775}" srcOrd="0" destOrd="0" presId="urn:microsoft.com/office/officeart/2005/8/layout/vList6"/>
    <dgm:cxn modelId="{BE2D00DD-E00D-4535-8F26-7336E536207D}" srcId="{178A0C50-B898-4036-ADEB-377CD252A35B}" destId="{F79E8246-B4B8-4074-9471-E473A7481AA7}" srcOrd="0" destOrd="0" parTransId="{F1870A65-2E18-4916-B20B-76D655A0D81F}" sibTransId="{6296FDFC-3A14-48EC-B2E9-ED72D5A6B44B}"/>
    <dgm:cxn modelId="{B51998EC-A0D8-43B2-8AB0-3FAD424F5D88}" srcId="{4DA90345-459E-4E1C-8FBD-ED62AA85B357}" destId="{D5991A89-5EF7-49EC-980F-229E712357E3}" srcOrd="0" destOrd="0" parTransId="{0CE148E2-4FFC-4149-8E44-20FCA21045CF}" sibTransId="{2A31E3CD-91F1-42FE-9CF8-148895E40EAD}"/>
    <dgm:cxn modelId="{414AF3FA-9545-431B-B128-807F28AC4E71}" type="presOf" srcId="{2DC316EA-11FE-48F0-9C7F-810588E65B51}" destId="{E8C8687D-27EE-4ECD-83AB-3F3D53E02D75}" srcOrd="0" destOrd="0" presId="urn:microsoft.com/office/officeart/2005/8/layout/vList6"/>
    <dgm:cxn modelId="{B3CA9B89-9B1E-45D8-B3CA-AA1D5E489747}" type="presParOf" srcId="{E8C8687D-27EE-4ECD-83AB-3F3D53E02D75}" destId="{53FC459E-9129-4AEF-A5E7-11C53F8BB2C4}" srcOrd="0" destOrd="0" presId="urn:microsoft.com/office/officeart/2005/8/layout/vList6"/>
    <dgm:cxn modelId="{4B0DA142-2936-403F-8E2E-D57119620F9A}" type="presParOf" srcId="{53FC459E-9129-4AEF-A5E7-11C53F8BB2C4}" destId="{F6F15E4F-1194-4760-B2DF-172BA3A850C0}" srcOrd="0" destOrd="0" presId="urn:microsoft.com/office/officeart/2005/8/layout/vList6"/>
    <dgm:cxn modelId="{F9BD9F3C-0393-440E-9E02-8391B3595ED9}" type="presParOf" srcId="{53FC459E-9129-4AEF-A5E7-11C53F8BB2C4}" destId="{ED81D63B-AC0B-413B-920C-E005DC623D2F}" srcOrd="1" destOrd="0" presId="urn:microsoft.com/office/officeart/2005/8/layout/vList6"/>
    <dgm:cxn modelId="{7BED00EE-30A9-4446-99E4-7AB9BB6667CD}" type="presParOf" srcId="{E8C8687D-27EE-4ECD-83AB-3F3D53E02D75}" destId="{70F1A8E6-9550-42E6-A902-8D883DDD5987}" srcOrd="1" destOrd="0" presId="urn:microsoft.com/office/officeart/2005/8/layout/vList6"/>
    <dgm:cxn modelId="{A5BAC950-F93F-4E12-852A-27D2848BA674}" type="presParOf" srcId="{E8C8687D-27EE-4ECD-83AB-3F3D53E02D75}" destId="{A5EFBF9E-1B39-4A88-BFD1-4CD71DD6677A}" srcOrd="2" destOrd="0" presId="urn:microsoft.com/office/officeart/2005/8/layout/vList6"/>
    <dgm:cxn modelId="{9686C101-B202-408E-94F4-7BA4D5A4A491}" type="presParOf" srcId="{A5EFBF9E-1B39-4A88-BFD1-4CD71DD6677A}" destId="{2FA1A5CB-55FC-449C-8B27-8F3A119469A5}" srcOrd="0" destOrd="0" presId="urn:microsoft.com/office/officeart/2005/8/layout/vList6"/>
    <dgm:cxn modelId="{6CF7B373-750E-4234-B435-ACD9E4EFCB3A}" type="presParOf" srcId="{A5EFBF9E-1B39-4A88-BFD1-4CD71DD6677A}" destId="{6890CE43-48AB-46DE-B18D-024A4AF4BD7C}" srcOrd="1" destOrd="0" presId="urn:microsoft.com/office/officeart/2005/8/layout/vList6"/>
    <dgm:cxn modelId="{82585481-D456-4E14-A375-FAB6FDD09C5E}" type="presParOf" srcId="{E8C8687D-27EE-4ECD-83AB-3F3D53E02D75}" destId="{D5B79F83-2BE4-4298-92C0-45047420F89C}" srcOrd="3" destOrd="0" presId="urn:microsoft.com/office/officeart/2005/8/layout/vList6"/>
    <dgm:cxn modelId="{F38DFB0C-0D2F-4889-B2B8-4C18DC57DD9C}" type="presParOf" srcId="{E8C8687D-27EE-4ECD-83AB-3F3D53E02D75}" destId="{AED9CF4F-925A-4213-86EB-D3ABCE1944FE}" srcOrd="4" destOrd="0" presId="urn:microsoft.com/office/officeart/2005/8/layout/vList6"/>
    <dgm:cxn modelId="{81C17499-0C5E-45DF-B373-F7669FEECBB6}" type="presParOf" srcId="{AED9CF4F-925A-4213-86EB-D3ABCE1944FE}" destId="{A0538168-F8EA-4560-8D82-2C61F237E5CB}" srcOrd="0" destOrd="0" presId="urn:microsoft.com/office/officeart/2005/8/layout/vList6"/>
    <dgm:cxn modelId="{36DAFE9A-C859-426D-B0EF-EDD74139AD16}" type="presParOf" srcId="{AED9CF4F-925A-4213-86EB-D3ABCE1944FE}" destId="{86341F3E-AFAC-492F-803D-85FF38175775}" srcOrd="1" destOrd="0" presId="urn:microsoft.com/office/officeart/2005/8/layout/vList6"/>
    <dgm:cxn modelId="{FEC42998-898A-4C48-9C8D-E9862D5F8C02}" type="presParOf" srcId="{E8C8687D-27EE-4ECD-83AB-3F3D53E02D75}" destId="{1A993725-F8E0-4299-BA77-DE273E1F8360}" srcOrd="5" destOrd="0" presId="urn:microsoft.com/office/officeart/2005/8/layout/vList6"/>
    <dgm:cxn modelId="{4BA6AD35-2056-4279-BE75-AA398517D9B3}" type="presParOf" srcId="{E8C8687D-27EE-4ECD-83AB-3F3D53E02D75}" destId="{C46DDF58-0FEC-4327-A4CA-C66F87EBD79E}" srcOrd="6" destOrd="0" presId="urn:microsoft.com/office/officeart/2005/8/layout/vList6"/>
    <dgm:cxn modelId="{C8B0C9E1-144C-4C37-8E5F-9F7AEF51A411}" type="presParOf" srcId="{C46DDF58-0FEC-4327-A4CA-C66F87EBD79E}" destId="{05CF256B-BFCE-4E07-974D-CF7834028075}" srcOrd="0" destOrd="0" presId="urn:microsoft.com/office/officeart/2005/8/layout/vList6"/>
    <dgm:cxn modelId="{EDD2E3A8-9BE7-4779-AE45-7CD6CE981087}" type="presParOf" srcId="{C46DDF58-0FEC-4327-A4CA-C66F87EBD79E}" destId="{CEA21E05-7938-47AB-8DE1-915A1E6FA81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C58FA6-AB48-4506-B08A-300AB45A6AB6}" type="doc">
      <dgm:prSet loTypeId="urn:microsoft.com/office/officeart/2005/8/layout/vList4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5517EC8-E85E-4F26-BFCD-922B231942B2}">
      <dgm:prSet/>
      <dgm:spPr/>
      <dgm:t>
        <a:bodyPr/>
        <a:lstStyle/>
        <a:p>
          <a:r>
            <a:rPr lang="en-US" dirty="0"/>
            <a:t>Healthcare: </a:t>
          </a:r>
        </a:p>
      </dgm:t>
    </dgm:pt>
    <dgm:pt modelId="{8A35C1AA-9C0C-4A5C-AFCC-843106B210B5}" type="parTrans" cxnId="{A1F86D3C-A62F-4CF7-86A9-B24FBA08F6D7}">
      <dgm:prSet/>
      <dgm:spPr/>
      <dgm:t>
        <a:bodyPr/>
        <a:lstStyle/>
        <a:p>
          <a:endParaRPr lang="en-US"/>
        </a:p>
      </dgm:t>
    </dgm:pt>
    <dgm:pt modelId="{6C7616D4-9599-458F-8609-0C2D7602EF19}" type="sibTrans" cxnId="{A1F86D3C-A62F-4CF7-86A9-B24FBA08F6D7}">
      <dgm:prSet/>
      <dgm:spPr/>
      <dgm:t>
        <a:bodyPr/>
        <a:lstStyle/>
        <a:p>
          <a:endParaRPr lang="en-US"/>
        </a:p>
      </dgm:t>
    </dgm:pt>
    <dgm:pt modelId="{41FD503B-FCEA-4E5E-A320-9613F5430D95}">
      <dgm:prSet/>
      <dgm:spPr/>
      <dgm:t>
        <a:bodyPr/>
        <a:lstStyle/>
        <a:p>
          <a:r>
            <a:rPr lang="en-US" dirty="0"/>
            <a:t>AI assists in diagnostics, drug discovery, personalized medicine, and patient care.</a:t>
          </a:r>
        </a:p>
      </dgm:t>
    </dgm:pt>
    <dgm:pt modelId="{BCEED447-3F59-4068-B353-233D796571B6}" type="parTrans" cxnId="{092D300B-669B-4986-9085-B3A7B6424E68}">
      <dgm:prSet/>
      <dgm:spPr/>
      <dgm:t>
        <a:bodyPr/>
        <a:lstStyle/>
        <a:p>
          <a:endParaRPr lang="en-US"/>
        </a:p>
      </dgm:t>
    </dgm:pt>
    <dgm:pt modelId="{0B47E20E-9DD0-4B05-B6D6-18D2AB506A37}" type="sibTrans" cxnId="{092D300B-669B-4986-9085-B3A7B6424E68}">
      <dgm:prSet/>
      <dgm:spPr/>
      <dgm:t>
        <a:bodyPr/>
        <a:lstStyle/>
        <a:p>
          <a:endParaRPr lang="en-US"/>
        </a:p>
      </dgm:t>
    </dgm:pt>
    <dgm:pt modelId="{5A187FC3-7853-4689-A4EB-1B4E92F5255A}">
      <dgm:prSet/>
      <dgm:spPr/>
      <dgm:t>
        <a:bodyPr/>
        <a:lstStyle/>
        <a:p>
          <a:r>
            <a:rPr lang="en-US"/>
            <a:t>Finance: </a:t>
          </a:r>
        </a:p>
      </dgm:t>
    </dgm:pt>
    <dgm:pt modelId="{E6C82E22-E7AF-4902-BA07-5E3C829139D9}" type="parTrans" cxnId="{7A849020-D4FA-4AAC-A18F-A44B06AE2ED4}">
      <dgm:prSet/>
      <dgm:spPr/>
      <dgm:t>
        <a:bodyPr/>
        <a:lstStyle/>
        <a:p>
          <a:endParaRPr lang="en-US"/>
        </a:p>
      </dgm:t>
    </dgm:pt>
    <dgm:pt modelId="{E66EA9A1-77B4-4A31-819F-D20607C9FFF5}" type="sibTrans" cxnId="{7A849020-D4FA-4AAC-A18F-A44B06AE2ED4}">
      <dgm:prSet/>
      <dgm:spPr/>
      <dgm:t>
        <a:bodyPr/>
        <a:lstStyle/>
        <a:p>
          <a:endParaRPr lang="en-US"/>
        </a:p>
      </dgm:t>
    </dgm:pt>
    <dgm:pt modelId="{162A5713-F7DE-432C-9FFA-A4D7C11826F4}">
      <dgm:prSet/>
      <dgm:spPr/>
      <dgm:t>
        <a:bodyPr/>
        <a:lstStyle/>
        <a:p>
          <a:r>
            <a:rPr lang="en-US" dirty="0"/>
            <a:t>AI is used for fraud detection, algorithmic trading, risk assessment, and customer service.</a:t>
          </a:r>
        </a:p>
      </dgm:t>
    </dgm:pt>
    <dgm:pt modelId="{D333DCA8-C531-45E9-8155-0955596D3677}" type="parTrans" cxnId="{BAEC5674-F255-43EE-8D2C-CB91728B840A}">
      <dgm:prSet/>
      <dgm:spPr/>
      <dgm:t>
        <a:bodyPr/>
        <a:lstStyle/>
        <a:p>
          <a:endParaRPr lang="en-US"/>
        </a:p>
      </dgm:t>
    </dgm:pt>
    <dgm:pt modelId="{20226B31-F58D-41B3-92F9-59E3EECEFC48}" type="sibTrans" cxnId="{BAEC5674-F255-43EE-8D2C-CB91728B840A}">
      <dgm:prSet/>
      <dgm:spPr/>
      <dgm:t>
        <a:bodyPr/>
        <a:lstStyle/>
        <a:p>
          <a:endParaRPr lang="en-US"/>
        </a:p>
      </dgm:t>
    </dgm:pt>
    <dgm:pt modelId="{1D740736-F4A6-49E6-827B-8C8051C21C81}">
      <dgm:prSet/>
      <dgm:spPr/>
      <dgm:t>
        <a:bodyPr/>
        <a:lstStyle/>
        <a:p>
          <a:r>
            <a:rPr lang="en-US" dirty="0"/>
            <a:t>Automotive: </a:t>
          </a:r>
        </a:p>
      </dgm:t>
    </dgm:pt>
    <dgm:pt modelId="{0C10878E-47A5-4937-AD4B-654F13299A37}" type="parTrans" cxnId="{FC5F0628-754A-4484-98CD-88A0BAC7C047}">
      <dgm:prSet/>
      <dgm:spPr/>
      <dgm:t>
        <a:bodyPr/>
        <a:lstStyle/>
        <a:p>
          <a:endParaRPr lang="en-US"/>
        </a:p>
      </dgm:t>
    </dgm:pt>
    <dgm:pt modelId="{301BB372-7536-43BC-B663-DE43B562D349}" type="sibTrans" cxnId="{FC5F0628-754A-4484-98CD-88A0BAC7C047}">
      <dgm:prSet/>
      <dgm:spPr/>
      <dgm:t>
        <a:bodyPr/>
        <a:lstStyle/>
        <a:p>
          <a:endParaRPr lang="en-US"/>
        </a:p>
      </dgm:t>
    </dgm:pt>
    <dgm:pt modelId="{56E049D2-4ED3-43A5-8FD6-3020A94DF493}">
      <dgm:prSet/>
      <dgm:spPr/>
      <dgm:t>
        <a:bodyPr/>
        <a:lstStyle/>
        <a:p>
          <a:r>
            <a:rPr lang="en-US" dirty="0"/>
            <a:t>AI powers autonomous vehicles, improving safety and efficiency on roads.</a:t>
          </a:r>
        </a:p>
      </dgm:t>
    </dgm:pt>
    <dgm:pt modelId="{CD009E65-2261-4B1D-B544-BFC4111EB6C8}" type="parTrans" cxnId="{780AB874-F59C-4DB2-A599-8F0039969BA2}">
      <dgm:prSet/>
      <dgm:spPr/>
      <dgm:t>
        <a:bodyPr/>
        <a:lstStyle/>
        <a:p>
          <a:endParaRPr lang="en-US"/>
        </a:p>
      </dgm:t>
    </dgm:pt>
    <dgm:pt modelId="{70DB5999-76D2-4518-8DA2-84CF4B2AAADA}" type="sibTrans" cxnId="{780AB874-F59C-4DB2-A599-8F0039969BA2}">
      <dgm:prSet/>
      <dgm:spPr/>
      <dgm:t>
        <a:bodyPr/>
        <a:lstStyle/>
        <a:p>
          <a:endParaRPr lang="en-US"/>
        </a:p>
      </dgm:t>
    </dgm:pt>
    <dgm:pt modelId="{5DE26573-C107-413F-A341-032A89D63C37}">
      <dgm:prSet/>
      <dgm:spPr/>
      <dgm:t>
        <a:bodyPr/>
        <a:lstStyle/>
        <a:p>
          <a:r>
            <a:rPr lang="en-US" dirty="0"/>
            <a:t>Custom Service for HC</a:t>
          </a:r>
        </a:p>
      </dgm:t>
    </dgm:pt>
    <dgm:pt modelId="{DEDAAA27-BCE4-4503-AC9F-8D0B4D3DE305}" type="parTrans" cxnId="{DA908FB3-7035-43C1-87F2-8D3C352FB306}">
      <dgm:prSet/>
      <dgm:spPr/>
      <dgm:t>
        <a:bodyPr/>
        <a:lstStyle/>
        <a:p>
          <a:endParaRPr lang="en-US"/>
        </a:p>
      </dgm:t>
    </dgm:pt>
    <dgm:pt modelId="{0B4E0D45-6FBE-4913-8C18-8C99DC1F87CC}" type="sibTrans" cxnId="{DA908FB3-7035-43C1-87F2-8D3C352FB306}">
      <dgm:prSet/>
      <dgm:spPr/>
      <dgm:t>
        <a:bodyPr/>
        <a:lstStyle/>
        <a:p>
          <a:endParaRPr lang="en-US"/>
        </a:p>
      </dgm:t>
    </dgm:pt>
    <dgm:pt modelId="{4C5831E2-D18F-4202-B0CC-3630523042F4}">
      <dgm:prSet/>
      <dgm:spPr/>
      <dgm:t>
        <a:bodyPr/>
        <a:lstStyle/>
        <a:p>
          <a:r>
            <a:rPr lang="en-US" dirty="0"/>
            <a:t>Security Exchange</a:t>
          </a:r>
        </a:p>
      </dgm:t>
    </dgm:pt>
    <dgm:pt modelId="{B11080B8-E7C1-48A6-AF36-234CE08692DD}" type="parTrans" cxnId="{08B539BD-2E9F-43A2-9241-FEF3D9878EFC}">
      <dgm:prSet/>
      <dgm:spPr/>
      <dgm:t>
        <a:bodyPr/>
        <a:lstStyle/>
        <a:p>
          <a:endParaRPr lang="en-US"/>
        </a:p>
      </dgm:t>
    </dgm:pt>
    <dgm:pt modelId="{F2803D66-97D2-4E4B-BB34-09FDD03DC016}" type="sibTrans" cxnId="{08B539BD-2E9F-43A2-9241-FEF3D9878EFC}">
      <dgm:prSet/>
      <dgm:spPr/>
      <dgm:t>
        <a:bodyPr/>
        <a:lstStyle/>
        <a:p>
          <a:endParaRPr lang="en-US"/>
        </a:p>
      </dgm:t>
    </dgm:pt>
    <dgm:pt modelId="{20BFB6DF-B189-45CF-B283-6FB09F2E89F1}" type="pres">
      <dgm:prSet presAssocID="{DBC58FA6-AB48-4506-B08A-300AB45A6AB6}" presName="linear" presStyleCnt="0">
        <dgm:presLayoutVars>
          <dgm:dir/>
          <dgm:resizeHandles val="exact"/>
        </dgm:presLayoutVars>
      </dgm:prSet>
      <dgm:spPr/>
    </dgm:pt>
    <dgm:pt modelId="{47FA89F6-95D4-4295-B0F8-FF3AFEF674B7}" type="pres">
      <dgm:prSet presAssocID="{5A187FC3-7853-4689-A4EB-1B4E92F5255A}" presName="comp" presStyleCnt="0"/>
      <dgm:spPr/>
    </dgm:pt>
    <dgm:pt modelId="{3FD98D22-DE46-4AFA-8DAE-CBC1B7F9C018}" type="pres">
      <dgm:prSet presAssocID="{5A187FC3-7853-4689-A4EB-1B4E92F5255A}" presName="box" presStyleLbl="node1" presStyleIdx="0" presStyleCnt="3"/>
      <dgm:spPr/>
    </dgm:pt>
    <dgm:pt modelId="{3028E6DF-1445-4EB6-A937-54F2E668C914}" type="pres">
      <dgm:prSet presAssocID="{5A187FC3-7853-4689-A4EB-1B4E92F5255A}" presName="img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 l="-12000" r="-12000"/>
          </a:stretch>
        </a:blipFill>
      </dgm:spPr>
    </dgm:pt>
    <dgm:pt modelId="{7E506031-E7B8-4C0D-863D-141931407673}" type="pres">
      <dgm:prSet presAssocID="{5A187FC3-7853-4689-A4EB-1B4E92F5255A}" presName="text" presStyleLbl="node1" presStyleIdx="0" presStyleCnt="3">
        <dgm:presLayoutVars>
          <dgm:bulletEnabled val="1"/>
        </dgm:presLayoutVars>
      </dgm:prSet>
      <dgm:spPr/>
    </dgm:pt>
    <dgm:pt modelId="{EDF8B269-DD72-4A00-9142-1DA8A9003BCA}" type="pres">
      <dgm:prSet presAssocID="{E66EA9A1-77B4-4A31-819F-D20607C9FFF5}" presName="spacer" presStyleCnt="0"/>
      <dgm:spPr/>
    </dgm:pt>
    <dgm:pt modelId="{3AA275A9-1CB6-4693-A0E0-F9AAAF7A54DB}" type="pres">
      <dgm:prSet presAssocID="{1D740736-F4A6-49E6-827B-8C8051C21C81}" presName="comp" presStyleCnt="0"/>
      <dgm:spPr/>
    </dgm:pt>
    <dgm:pt modelId="{36EA16F8-2E05-465F-B391-5276EF68DDD5}" type="pres">
      <dgm:prSet presAssocID="{1D740736-F4A6-49E6-827B-8C8051C21C81}" presName="box" presStyleLbl="node1" presStyleIdx="1" presStyleCnt="3"/>
      <dgm:spPr/>
    </dgm:pt>
    <dgm:pt modelId="{26F9B99A-47AC-47E4-A9C4-B2CC31BE55CE}" type="pres">
      <dgm:prSet presAssocID="{1D740736-F4A6-49E6-827B-8C8051C21C81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EA05413F-26C0-4188-AD82-62D0CA94E0F5}" type="pres">
      <dgm:prSet presAssocID="{1D740736-F4A6-49E6-827B-8C8051C21C81}" presName="text" presStyleLbl="node1" presStyleIdx="1" presStyleCnt="3">
        <dgm:presLayoutVars>
          <dgm:bulletEnabled val="1"/>
        </dgm:presLayoutVars>
      </dgm:prSet>
      <dgm:spPr/>
    </dgm:pt>
    <dgm:pt modelId="{C2EE6C18-A36B-42E9-B483-53F0EB756CAA}" type="pres">
      <dgm:prSet presAssocID="{301BB372-7536-43BC-B663-DE43B562D349}" presName="spacer" presStyleCnt="0"/>
      <dgm:spPr/>
    </dgm:pt>
    <dgm:pt modelId="{4BBE7BF9-5014-492C-B840-6CA4A4DE3470}" type="pres">
      <dgm:prSet presAssocID="{55517EC8-E85E-4F26-BFCD-922B231942B2}" presName="comp" presStyleCnt="0"/>
      <dgm:spPr/>
    </dgm:pt>
    <dgm:pt modelId="{25C84B9F-70CC-4608-B14E-53AFB76E6A24}" type="pres">
      <dgm:prSet presAssocID="{55517EC8-E85E-4F26-BFCD-922B231942B2}" presName="box" presStyleLbl="node1" presStyleIdx="2" presStyleCnt="3"/>
      <dgm:spPr/>
    </dgm:pt>
    <dgm:pt modelId="{2032536C-622C-4994-9C20-B60F88A9033B}" type="pres">
      <dgm:prSet presAssocID="{55517EC8-E85E-4F26-BFCD-922B231942B2}" presName="img" presStyleLbl="fgImgPlace1" presStyleIdx="2" presStyleCnt="3"/>
      <dgm:spPr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</dgm:spPr>
    </dgm:pt>
    <dgm:pt modelId="{E29EE7D4-1320-4723-9253-B6153B1B98CB}" type="pres">
      <dgm:prSet presAssocID="{55517EC8-E85E-4F26-BFCD-922B231942B2}" presName="text" presStyleLbl="node1" presStyleIdx="2" presStyleCnt="3">
        <dgm:presLayoutVars>
          <dgm:bulletEnabled val="1"/>
        </dgm:presLayoutVars>
      </dgm:prSet>
      <dgm:spPr/>
    </dgm:pt>
  </dgm:ptLst>
  <dgm:cxnLst>
    <dgm:cxn modelId="{092D300B-669B-4986-9085-B3A7B6424E68}" srcId="{55517EC8-E85E-4F26-BFCD-922B231942B2}" destId="{41FD503B-FCEA-4E5E-A320-9613F5430D95}" srcOrd="0" destOrd="0" parTransId="{BCEED447-3F59-4068-B353-233D796571B6}" sibTransId="{0B47E20E-9DD0-4B05-B6D6-18D2AB506A37}"/>
    <dgm:cxn modelId="{DF073313-468E-4027-B61F-BC6C412A928E}" type="presOf" srcId="{1D740736-F4A6-49E6-827B-8C8051C21C81}" destId="{EA05413F-26C0-4188-AD82-62D0CA94E0F5}" srcOrd="1" destOrd="0" presId="urn:microsoft.com/office/officeart/2005/8/layout/vList4"/>
    <dgm:cxn modelId="{A1AA031F-4460-416A-B1D6-11054F57CAD0}" type="presOf" srcId="{56E049D2-4ED3-43A5-8FD6-3020A94DF493}" destId="{EA05413F-26C0-4188-AD82-62D0CA94E0F5}" srcOrd="1" destOrd="1" presId="urn:microsoft.com/office/officeart/2005/8/layout/vList4"/>
    <dgm:cxn modelId="{7A849020-D4FA-4AAC-A18F-A44B06AE2ED4}" srcId="{DBC58FA6-AB48-4506-B08A-300AB45A6AB6}" destId="{5A187FC3-7853-4689-A4EB-1B4E92F5255A}" srcOrd="0" destOrd="0" parTransId="{E6C82E22-E7AF-4902-BA07-5E3C829139D9}" sibTransId="{E66EA9A1-77B4-4A31-819F-D20607C9FFF5}"/>
    <dgm:cxn modelId="{FC5F0628-754A-4484-98CD-88A0BAC7C047}" srcId="{DBC58FA6-AB48-4506-B08A-300AB45A6AB6}" destId="{1D740736-F4A6-49E6-827B-8C8051C21C81}" srcOrd="1" destOrd="0" parTransId="{0C10878E-47A5-4937-AD4B-654F13299A37}" sibTransId="{301BB372-7536-43BC-B663-DE43B562D349}"/>
    <dgm:cxn modelId="{93C2092F-C59C-4975-AF3C-1D9DEB0BAE6C}" type="presOf" srcId="{5A187FC3-7853-4689-A4EB-1B4E92F5255A}" destId="{7E506031-E7B8-4C0D-863D-141931407673}" srcOrd="1" destOrd="0" presId="urn:microsoft.com/office/officeart/2005/8/layout/vList4"/>
    <dgm:cxn modelId="{2F9FE832-F1FC-4784-BB44-E949DEDF0908}" type="presOf" srcId="{5DE26573-C107-413F-A341-032A89D63C37}" destId="{E29EE7D4-1320-4723-9253-B6153B1B98CB}" srcOrd="1" destOrd="2" presId="urn:microsoft.com/office/officeart/2005/8/layout/vList4"/>
    <dgm:cxn modelId="{A1F86D3C-A62F-4CF7-86A9-B24FBA08F6D7}" srcId="{DBC58FA6-AB48-4506-B08A-300AB45A6AB6}" destId="{55517EC8-E85E-4F26-BFCD-922B231942B2}" srcOrd="2" destOrd="0" parTransId="{8A35C1AA-9C0C-4A5C-AFCC-843106B210B5}" sibTransId="{6C7616D4-9599-458F-8609-0C2D7602EF19}"/>
    <dgm:cxn modelId="{CFDBA03D-3E37-4023-8E4B-130EF9493D52}" type="presOf" srcId="{5A187FC3-7853-4689-A4EB-1B4E92F5255A}" destId="{3FD98D22-DE46-4AFA-8DAE-CBC1B7F9C018}" srcOrd="0" destOrd="0" presId="urn:microsoft.com/office/officeart/2005/8/layout/vList4"/>
    <dgm:cxn modelId="{EDC3CB40-7AD4-4301-AFCD-6F459796BCB8}" type="presOf" srcId="{55517EC8-E85E-4F26-BFCD-922B231942B2}" destId="{25C84B9F-70CC-4608-B14E-53AFB76E6A24}" srcOrd="0" destOrd="0" presId="urn:microsoft.com/office/officeart/2005/8/layout/vList4"/>
    <dgm:cxn modelId="{1CFEF060-2BF3-4A8E-8E32-1C1F8DDE6611}" type="presOf" srcId="{41FD503B-FCEA-4E5E-A320-9613F5430D95}" destId="{25C84B9F-70CC-4608-B14E-53AFB76E6A24}" srcOrd="0" destOrd="1" presId="urn:microsoft.com/office/officeart/2005/8/layout/vList4"/>
    <dgm:cxn modelId="{28935370-FD2A-499E-B221-7D6177238722}" type="presOf" srcId="{5DE26573-C107-413F-A341-032A89D63C37}" destId="{25C84B9F-70CC-4608-B14E-53AFB76E6A24}" srcOrd="0" destOrd="2" presId="urn:microsoft.com/office/officeart/2005/8/layout/vList4"/>
    <dgm:cxn modelId="{CB900551-65B8-4B7C-A3D2-257878285763}" type="presOf" srcId="{41FD503B-FCEA-4E5E-A320-9613F5430D95}" destId="{E29EE7D4-1320-4723-9253-B6153B1B98CB}" srcOrd="1" destOrd="1" presId="urn:microsoft.com/office/officeart/2005/8/layout/vList4"/>
    <dgm:cxn modelId="{BAEC5674-F255-43EE-8D2C-CB91728B840A}" srcId="{5A187FC3-7853-4689-A4EB-1B4E92F5255A}" destId="{162A5713-F7DE-432C-9FFA-A4D7C11826F4}" srcOrd="0" destOrd="0" parTransId="{D333DCA8-C531-45E9-8155-0955596D3677}" sibTransId="{20226B31-F58D-41B3-92F9-59E3EECEFC48}"/>
    <dgm:cxn modelId="{780AB874-F59C-4DB2-A599-8F0039969BA2}" srcId="{1D740736-F4A6-49E6-827B-8C8051C21C81}" destId="{56E049D2-4ED3-43A5-8FD6-3020A94DF493}" srcOrd="0" destOrd="0" parTransId="{CD009E65-2261-4B1D-B544-BFC4111EB6C8}" sibTransId="{70DB5999-76D2-4518-8DA2-84CF4B2AAADA}"/>
    <dgm:cxn modelId="{C9EED577-E36B-4175-911C-F77DCF397AE9}" type="presOf" srcId="{4C5831E2-D18F-4202-B0CC-3630523042F4}" destId="{7E506031-E7B8-4C0D-863D-141931407673}" srcOrd="1" destOrd="2" presId="urn:microsoft.com/office/officeart/2005/8/layout/vList4"/>
    <dgm:cxn modelId="{CDDC5083-BC13-4F8C-9069-57A4BE1B0856}" type="presOf" srcId="{DBC58FA6-AB48-4506-B08A-300AB45A6AB6}" destId="{20BFB6DF-B189-45CF-B283-6FB09F2E89F1}" srcOrd="0" destOrd="0" presId="urn:microsoft.com/office/officeart/2005/8/layout/vList4"/>
    <dgm:cxn modelId="{B8E7FD89-4CCD-4AA9-8A14-96CD56306552}" type="presOf" srcId="{1D740736-F4A6-49E6-827B-8C8051C21C81}" destId="{36EA16F8-2E05-465F-B391-5276EF68DDD5}" srcOrd="0" destOrd="0" presId="urn:microsoft.com/office/officeart/2005/8/layout/vList4"/>
    <dgm:cxn modelId="{010BE39B-2AB1-46B3-8EA2-B06700FE4A13}" type="presOf" srcId="{56E049D2-4ED3-43A5-8FD6-3020A94DF493}" destId="{36EA16F8-2E05-465F-B391-5276EF68DDD5}" srcOrd="0" destOrd="1" presId="urn:microsoft.com/office/officeart/2005/8/layout/vList4"/>
    <dgm:cxn modelId="{3DFC76AD-EFE0-489C-8D4F-11FF66682C1C}" type="presOf" srcId="{4C5831E2-D18F-4202-B0CC-3630523042F4}" destId="{3FD98D22-DE46-4AFA-8DAE-CBC1B7F9C018}" srcOrd="0" destOrd="2" presId="urn:microsoft.com/office/officeart/2005/8/layout/vList4"/>
    <dgm:cxn modelId="{DA908FB3-7035-43C1-87F2-8D3C352FB306}" srcId="{55517EC8-E85E-4F26-BFCD-922B231942B2}" destId="{5DE26573-C107-413F-A341-032A89D63C37}" srcOrd="1" destOrd="0" parTransId="{DEDAAA27-BCE4-4503-AC9F-8D0B4D3DE305}" sibTransId="{0B4E0D45-6FBE-4913-8C18-8C99DC1F87CC}"/>
    <dgm:cxn modelId="{08B539BD-2E9F-43A2-9241-FEF3D9878EFC}" srcId="{5A187FC3-7853-4689-A4EB-1B4E92F5255A}" destId="{4C5831E2-D18F-4202-B0CC-3630523042F4}" srcOrd="1" destOrd="0" parTransId="{B11080B8-E7C1-48A6-AF36-234CE08692DD}" sibTransId="{F2803D66-97D2-4E4B-BB34-09FDD03DC016}"/>
    <dgm:cxn modelId="{857FF4C6-7973-4743-B850-6515A6CE2944}" type="presOf" srcId="{162A5713-F7DE-432C-9FFA-A4D7C11826F4}" destId="{7E506031-E7B8-4C0D-863D-141931407673}" srcOrd="1" destOrd="1" presId="urn:microsoft.com/office/officeart/2005/8/layout/vList4"/>
    <dgm:cxn modelId="{A97627CF-B12B-4855-8AEE-EDCD14C49261}" type="presOf" srcId="{55517EC8-E85E-4F26-BFCD-922B231942B2}" destId="{E29EE7D4-1320-4723-9253-B6153B1B98CB}" srcOrd="1" destOrd="0" presId="urn:microsoft.com/office/officeart/2005/8/layout/vList4"/>
    <dgm:cxn modelId="{FBD3C0E0-064B-446B-9EA2-FE38329E2180}" type="presOf" srcId="{162A5713-F7DE-432C-9FFA-A4D7C11826F4}" destId="{3FD98D22-DE46-4AFA-8DAE-CBC1B7F9C018}" srcOrd="0" destOrd="1" presId="urn:microsoft.com/office/officeart/2005/8/layout/vList4"/>
    <dgm:cxn modelId="{BDDC0621-A5A0-4C49-9577-84F6782DCA65}" type="presParOf" srcId="{20BFB6DF-B189-45CF-B283-6FB09F2E89F1}" destId="{47FA89F6-95D4-4295-B0F8-FF3AFEF674B7}" srcOrd="0" destOrd="0" presId="urn:microsoft.com/office/officeart/2005/8/layout/vList4"/>
    <dgm:cxn modelId="{232C6179-FC7E-4FBD-A247-ED910DB335DB}" type="presParOf" srcId="{47FA89F6-95D4-4295-B0F8-FF3AFEF674B7}" destId="{3FD98D22-DE46-4AFA-8DAE-CBC1B7F9C018}" srcOrd="0" destOrd="0" presId="urn:microsoft.com/office/officeart/2005/8/layout/vList4"/>
    <dgm:cxn modelId="{DD1950F3-9AA5-4AC3-9127-B410BA8B2437}" type="presParOf" srcId="{47FA89F6-95D4-4295-B0F8-FF3AFEF674B7}" destId="{3028E6DF-1445-4EB6-A937-54F2E668C914}" srcOrd="1" destOrd="0" presId="urn:microsoft.com/office/officeart/2005/8/layout/vList4"/>
    <dgm:cxn modelId="{B07B4C99-FF25-47F9-8201-43AABBE2C24F}" type="presParOf" srcId="{47FA89F6-95D4-4295-B0F8-FF3AFEF674B7}" destId="{7E506031-E7B8-4C0D-863D-141931407673}" srcOrd="2" destOrd="0" presId="urn:microsoft.com/office/officeart/2005/8/layout/vList4"/>
    <dgm:cxn modelId="{81D2BC00-2039-4749-AB24-D304E6B3B81A}" type="presParOf" srcId="{20BFB6DF-B189-45CF-B283-6FB09F2E89F1}" destId="{EDF8B269-DD72-4A00-9142-1DA8A9003BCA}" srcOrd="1" destOrd="0" presId="urn:microsoft.com/office/officeart/2005/8/layout/vList4"/>
    <dgm:cxn modelId="{E47B0218-0A51-4DC6-B7E1-C9E78DD329A1}" type="presParOf" srcId="{20BFB6DF-B189-45CF-B283-6FB09F2E89F1}" destId="{3AA275A9-1CB6-4693-A0E0-F9AAAF7A54DB}" srcOrd="2" destOrd="0" presId="urn:microsoft.com/office/officeart/2005/8/layout/vList4"/>
    <dgm:cxn modelId="{1962B8B6-D698-450B-89D4-FE8B7DACD722}" type="presParOf" srcId="{3AA275A9-1CB6-4693-A0E0-F9AAAF7A54DB}" destId="{36EA16F8-2E05-465F-B391-5276EF68DDD5}" srcOrd="0" destOrd="0" presId="urn:microsoft.com/office/officeart/2005/8/layout/vList4"/>
    <dgm:cxn modelId="{742A9F1C-7E9C-4E72-8C91-D96C51CD64DA}" type="presParOf" srcId="{3AA275A9-1CB6-4693-A0E0-F9AAAF7A54DB}" destId="{26F9B99A-47AC-47E4-A9C4-B2CC31BE55CE}" srcOrd="1" destOrd="0" presId="urn:microsoft.com/office/officeart/2005/8/layout/vList4"/>
    <dgm:cxn modelId="{8BF9B813-3453-4A6B-A4F2-8510E45712AB}" type="presParOf" srcId="{3AA275A9-1CB6-4693-A0E0-F9AAAF7A54DB}" destId="{EA05413F-26C0-4188-AD82-62D0CA94E0F5}" srcOrd="2" destOrd="0" presId="urn:microsoft.com/office/officeart/2005/8/layout/vList4"/>
    <dgm:cxn modelId="{51B1EF8B-5B1B-47FA-87D3-89C534C6E7CD}" type="presParOf" srcId="{20BFB6DF-B189-45CF-B283-6FB09F2E89F1}" destId="{C2EE6C18-A36B-42E9-B483-53F0EB756CAA}" srcOrd="3" destOrd="0" presId="urn:microsoft.com/office/officeart/2005/8/layout/vList4"/>
    <dgm:cxn modelId="{4DD855F7-71DC-466C-A145-ED011963C222}" type="presParOf" srcId="{20BFB6DF-B189-45CF-B283-6FB09F2E89F1}" destId="{4BBE7BF9-5014-492C-B840-6CA4A4DE3470}" srcOrd="4" destOrd="0" presId="urn:microsoft.com/office/officeart/2005/8/layout/vList4"/>
    <dgm:cxn modelId="{9F553333-D0B0-4187-937B-7BB10CBD39F5}" type="presParOf" srcId="{4BBE7BF9-5014-492C-B840-6CA4A4DE3470}" destId="{25C84B9F-70CC-4608-B14E-53AFB76E6A24}" srcOrd="0" destOrd="0" presId="urn:microsoft.com/office/officeart/2005/8/layout/vList4"/>
    <dgm:cxn modelId="{72A20197-C792-4DDD-9065-371211CD8700}" type="presParOf" srcId="{4BBE7BF9-5014-492C-B840-6CA4A4DE3470}" destId="{2032536C-622C-4994-9C20-B60F88A9033B}" srcOrd="1" destOrd="0" presId="urn:microsoft.com/office/officeart/2005/8/layout/vList4"/>
    <dgm:cxn modelId="{3071CD5A-4CCA-469F-9819-C463D224E1EA}" type="presParOf" srcId="{4BBE7BF9-5014-492C-B840-6CA4A4DE3470}" destId="{E29EE7D4-1320-4723-9253-B6153B1B98C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D42149-FE6C-4E13-BB43-3C24CC63632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B9DBC1-BA0F-4C01-A48A-B2A31686A75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Supervised Learning: Algorithms learn from labeled data and make predictions or decisions.</a:t>
          </a:r>
        </a:p>
      </dgm:t>
    </dgm:pt>
    <dgm:pt modelId="{84D6D229-0599-4283-83B0-5DCBBF588664}" type="parTrans" cxnId="{10647B83-1DD6-4596-9730-22BF1BEAF74D}">
      <dgm:prSet/>
      <dgm:spPr/>
      <dgm:t>
        <a:bodyPr/>
        <a:lstStyle/>
        <a:p>
          <a:endParaRPr lang="en-US"/>
        </a:p>
      </dgm:t>
    </dgm:pt>
    <dgm:pt modelId="{B3C29918-2FC3-46E1-86A1-BC7E069DE599}" type="sibTrans" cxnId="{10647B83-1DD6-4596-9730-22BF1BEAF74D}">
      <dgm:prSet/>
      <dgm:spPr/>
      <dgm:t>
        <a:bodyPr/>
        <a:lstStyle/>
        <a:p>
          <a:endParaRPr lang="en-US"/>
        </a:p>
      </dgm:t>
    </dgm:pt>
    <dgm:pt modelId="{5ED081A5-4D62-414F-BE82-E6467EC8DEF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Unsupervised Learning: Algorithms find patterns in data without labeled responses.</a:t>
          </a:r>
        </a:p>
      </dgm:t>
    </dgm:pt>
    <dgm:pt modelId="{0842F54B-0149-4A4A-A785-1FB25C0221D1}" type="parTrans" cxnId="{709CB467-BFCD-404F-8BA3-F9751B55815B}">
      <dgm:prSet/>
      <dgm:spPr/>
      <dgm:t>
        <a:bodyPr/>
        <a:lstStyle/>
        <a:p>
          <a:endParaRPr lang="en-US"/>
        </a:p>
      </dgm:t>
    </dgm:pt>
    <dgm:pt modelId="{E88BAD51-76DB-4F78-B5AE-9D3B6ADB4B53}" type="sibTrans" cxnId="{709CB467-BFCD-404F-8BA3-F9751B55815B}">
      <dgm:prSet/>
      <dgm:spPr/>
      <dgm:t>
        <a:bodyPr/>
        <a:lstStyle/>
        <a:p>
          <a:endParaRPr lang="en-US"/>
        </a:p>
      </dgm:t>
    </dgm:pt>
    <dgm:pt modelId="{BDE1ACBE-AE56-44F6-B932-E63048257FE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Reinforcement Learning: Learning based on feedback from the environment through rewards and punishments.</a:t>
          </a:r>
        </a:p>
      </dgm:t>
    </dgm:pt>
    <dgm:pt modelId="{A5C8D41B-B6EE-4B5D-AABA-4A51E918521A}" type="parTrans" cxnId="{ACEFFE20-C30C-4FDB-9A04-7B30A2713E9C}">
      <dgm:prSet/>
      <dgm:spPr/>
      <dgm:t>
        <a:bodyPr/>
        <a:lstStyle/>
        <a:p>
          <a:endParaRPr lang="en-US"/>
        </a:p>
      </dgm:t>
    </dgm:pt>
    <dgm:pt modelId="{463EF79D-B782-45C4-85B7-F124C93D8158}" type="sibTrans" cxnId="{ACEFFE20-C30C-4FDB-9A04-7B30A2713E9C}">
      <dgm:prSet/>
      <dgm:spPr/>
      <dgm:t>
        <a:bodyPr/>
        <a:lstStyle/>
        <a:p>
          <a:endParaRPr lang="en-US"/>
        </a:p>
      </dgm:t>
    </dgm:pt>
    <dgm:pt modelId="{8C74EF70-105C-40A2-8D44-6724B5DED768}" type="pres">
      <dgm:prSet presAssocID="{D4D42149-FE6C-4E13-BB43-3C24CC636321}" presName="root" presStyleCnt="0">
        <dgm:presLayoutVars>
          <dgm:dir/>
          <dgm:resizeHandles val="exact"/>
        </dgm:presLayoutVars>
      </dgm:prSet>
      <dgm:spPr/>
    </dgm:pt>
    <dgm:pt modelId="{CC537221-0309-4461-9F8D-951D05638BA9}" type="pres">
      <dgm:prSet presAssocID="{2AB9DBC1-BA0F-4C01-A48A-B2A31686A75D}" presName="compNode" presStyleCnt="0"/>
      <dgm:spPr/>
    </dgm:pt>
    <dgm:pt modelId="{6087FABF-C00C-4060-8B3E-8643B6B6C7B7}" type="pres">
      <dgm:prSet presAssocID="{2AB9DBC1-BA0F-4C01-A48A-B2A31686A75D}" presName="bgRect" presStyleLbl="bgShp" presStyleIdx="0" presStyleCnt="3"/>
      <dgm:spPr/>
    </dgm:pt>
    <dgm:pt modelId="{C0A93F5E-25A6-4776-8CF4-04980A900C85}" type="pres">
      <dgm:prSet presAssocID="{2AB9DBC1-BA0F-4C01-A48A-B2A31686A75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58A9034D-5FCF-4A84-953A-E95759D6D493}" type="pres">
      <dgm:prSet presAssocID="{2AB9DBC1-BA0F-4C01-A48A-B2A31686A75D}" presName="spaceRect" presStyleCnt="0"/>
      <dgm:spPr/>
    </dgm:pt>
    <dgm:pt modelId="{4703CD41-A6B4-484A-8274-C4D34F2CD171}" type="pres">
      <dgm:prSet presAssocID="{2AB9DBC1-BA0F-4C01-A48A-B2A31686A75D}" presName="parTx" presStyleLbl="revTx" presStyleIdx="0" presStyleCnt="3">
        <dgm:presLayoutVars>
          <dgm:chMax val="0"/>
          <dgm:chPref val="0"/>
        </dgm:presLayoutVars>
      </dgm:prSet>
      <dgm:spPr/>
    </dgm:pt>
    <dgm:pt modelId="{DADEBA0F-6990-47B9-B130-CD9EC85F6037}" type="pres">
      <dgm:prSet presAssocID="{B3C29918-2FC3-46E1-86A1-BC7E069DE599}" presName="sibTrans" presStyleCnt="0"/>
      <dgm:spPr/>
    </dgm:pt>
    <dgm:pt modelId="{6B8BA2AF-B0F8-47E2-B7C9-5C5BBB8BD09F}" type="pres">
      <dgm:prSet presAssocID="{5ED081A5-4D62-414F-BE82-E6467EC8DEFD}" presName="compNode" presStyleCnt="0"/>
      <dgm:spPr/>
    </dgm:pt>
    <dgm:pt modelId="{9FB5F9F6-0D67-45D2-AD86-3D4EDE8F2101}" type="pres">
      <dgm:prSet presAssocID="{5ED081A5-4D62-414F-BE82-E6467EC8DEFD}" presName="bgRect" presStyleLbl="bgShp" presStyleIdx="1" presStyleCnt="3"/>
      <dgm:spPr/>
    </dgm:pt>
    <dgm:pt modelId="{7C8A318F-4D89-4E07-9AD3-919004AB35FE}" type="pres">
      <dgm:prSet presAssocID="{5ED081A5-4D62-414F-BE82-E6467EC8DEF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with Idea"/>
        </a:ext>
      </dgm:extLst>
    </dgm:pt>
    <dgm:pt modelId="{438B85A8-560B-4752-B44E-1C4386FEF4BF}" type="pres">
      <dgm:prSet presAssocID="{5ED081A5-4D62-414F-BE82-E6467EC8DEFD}" presName="spaceRect" presStyleCnt="0"/>
      <dgm:spPr/>
    </dgm:pt>
    <dgm:pt modelId="{6048C54D-B795-423E-92B4-4143F76283BA}" type="pres">
      <dgm:prSet presAssocID="{5ED081A5-4D62-414F-BE82-E6467EC8DEFD}" presName="parTx" presStyleLbl="revTx" presStyleIdx="1" presStyleCnt="3">
        <dgm:presLayoutVars>
          <dgm:chMax val="0"/>
          <dgm:chPref val="0"/>
        </dgm:presLayoutVars>
      </dgm:prSet>
      <dgm:spPr/>
    </dgm:pt>
    <dgm:pt modelId="{3C1EB872-8B75-4E48-9EFA-8FFE3D3A092A}" type="pres">
      <dgm:prSet presAssocID="{E88BAD51-76DB-4F78-B5AE-9D3B6ADB4B53}" presName="sibTrans" presStyleCnt="0"/>
      <dgm:spPr/>
    </dgm:pt>
    <dgm:pt modelId="{0ED6354F-4801-4BFA-BC75-DBBB8E5C6518}" type="pres">
      <dgm:prSet presAssocID="{BDE1ACBE-AE56-44F6-B932-E63048257FE8}" presName="compNode" presStyleCnt="0"/>
      <dgm:spPr/>
    </dgm:pt>
    <dgm:pt modelId="{AF1473A8-4C28-4754-A08A-22062984CDAE}" type="pres">
      <dgm:prSet presAssocID="{BDE1ACBE-AE56-44F6-B932-E63048257FE8}" presName="bgRect" presStyleLbl="bgShp" presStyleIdx="2" presStyleCnt="3"/>
      <dgm:spPr/>
    </dgm:pt>
    <dgm:pt modelId="{5766B162-6027-4F46-BD2E-5B8FEBE22DCC}" type="pres">
      <dgm:prSet presAssocID="{BDE1ACBE-AE56-44F6-B932-E63048257FE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3B9685BE-EFE0-4125-82E5-B439CAD4EC20}" type="pres">
      <dgm:prSet presAssocID="{BDE1ACBE-AE56-44F6-B932-E63048257FE8}" presName="spaceRect" presStyleCnt="0"/>
      <dgm:spPr/>
    </dgm:pt>
    <dgm:pt modelId="{3CF0349F-AF6D-4D9F-B747-E8932ED24094}" type="pres">
      <dgm:prSet presAssocID="{BDE1ACBE-AE56-44F6-B932-E63048257FE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433DB12-A03E-453B-AC5B-73816CDE8568}" type="presOf" srcId="{D4D42149-FE6C-4E13-BB43-3C24CC636321}" destId="{8C74EF70-105C-40A2-8D44-6724B5DED768}" srcOrd="0" destOrd="0" presId="urn:microsoft.com/office/officeart/2018/2/layout/IconVerticalSolidList"/>
    <dgm:cxn modelId="{ACEFFE20-C30C-4FDB-9A04-7B30A2713E9C}" srcId="{D4D42149-FE6C-4E13-BB43-3C24CC636321}" destId="{BDE1ACBE-AE56-44F6-B932-E63048257FE8}" srcOrd="2" destOrd="0" parTransId="{A5C8D41B-B6EE-4B5D-AABA-4A51E918521A}" sibTransId="{463EF79D-B782-45C4-85B7-F124C93D8158}"/>
    <dgm:cxn modelId="{EF9C8242-5AC3-44CE-8393-25F9B3C980A1}" type="presOf" srcId="{5ED081A5-4D62-414F-BE82-E6467EC8DEFD}" destId="{6048C54D-B795-423E-92B4-4143F76283BA}" srcOrd="0" destOrd="0" presId="urn:microsoft.com/office/officeart/2018/2/layout/IconVerticalSolidList"/>
    <dgm:cxn modelId="{FBCEB645-29C3-4FF7-9980-C075E3C80A26}" type="presOf" srcId="{BDE1ACBE-AE56-44F6-B932-E63048257FE8}" destId="{3CF0349F-AF6D-4D9F-B747-E8932ED24094}" srcOrd="0" destOrd="0" presId="urn:microsoft.com/office/officeart/2018/2/layout/IconVerticalSolidList"/>
    <dgm:cxn modelId="{709CB467-BFCD-404F-8BA3-F9751B55815B}" srcId="{D4D42149-FE6C-4E13-BB43-3C24CC636321}" destId="{5ED081A5-4D62-414F-BE82-E6467EC8DEFD}" srcOrd="1" destOrd="0" parTransId="{0842F54B-0149-4A4A-A785-1FB25C0221D1}" sibTransId="{E88BAD51-76DB-4F78-B5AE-9D3B6ADB4B53}"/>
    <dgm:cxn modelId="{10647B83-1DD6-4596-9730-22BF1BEAF74D}" srcId="{D4D42149-FE6C-4E13-BB43-3C24CC636321}" destId="{2AB9DBC1-BA0F-4C01-A48A-B2A31686A75D}" srcOrd="0" destOrd="0" parTransId="{84D6D229-0599-4283-83B0-5DCBBF588664}" sibTransId="{B3C29918-2FC3-46E1-86A1-BC7E069DE599}"/>
    <dgm:cxn modelId="{4947DDFA-3559-4DBE-BAC0-A0E290F372BB}" type="presOf" srcId="{2AB9DBC1-BA0F-4C01-A48A-B2A31686A75D}" destId="{4703CD41-A6B4-484A-8274-C4D34F2CD171}" srcOrd="0" destOrd="0" presId="urn:microsoft.com/office/officeart/2018/2/layout/IconVerticalSolidList"/>
    <dgm:cxn modelId="{CEC82FA8-1ACA-4865-8375-AD0F1BE8CCC8}" type="presParOf" srcId="{8C74EF70-105C-40A2-8D44-6724B5DED768}" destId="{CC537221-0309-4461-9F8D-951D05638BA9}" srcOrd="0" destOrd="0" presId="urn:microsoft.com/office/officeart/2018/2/layout/IconVerticalSolidList"/>
    <dgm:cxn modelId="{B9A05337-C5C8-4F83-99FB-4C6086381B43}" type="presParOf" srcId="{CC537221-0309-4461-9F8D-951D05638BA9}" destId="{6087FABF-C00C-4060-8B3E-8643B6B6C7B7}" srcOrd="0" destOrd="0" presId="urn:microsoft.com/office/officeart/2018/2/layout/IconVerticalSolidList"/>
    <dgm:cxn modelId="{9E4F9320-3AB0-4BF8-90AD-2C5B4909C11E}" type="presParOf" srcId="{CC537221-0309-4461-9F8D-951D05638BA9}" destId="{C0A93F5E-25A6-4776-8CF4-04980A900C85}" srcOrd="1" destOrd="0" presId="urn:microsoft.com/office/officeart/2018/2/layout/IconVerticalSolidList"/>
    <dgm:cxn modelId="{7D6CE953-E5F0-4DB1-93C7-C9E5C3C0066F}" type="presParOf" srcId="{CC537221-0309-4461-9F8D-951D05638BA9}" destId="{58A9034D-5FCF-4A84-953A-E95759D6D493}" srcOrd="2" destOrd="0" presId="urn:microsoft.com/office/officeart/2018/2/layout/IconVerticalSolidList"/>
    <dgm:cxn modelId="{57514502-11DD-4060-A586-E998F4522EDE}" type="presParOf" srcId="{CC537221-0309-4461-9F8D-951D05638BA9}" destId="{4703CD41-A6B4-484A-8274-C4D34F2CD171}" srcOrd="3" destOrd="0" presId="urn:microsoft.com/office/officeart/2018/2/layout/IconVerticalSolidList"/>
    <dgm:cxn modelId="{7066B093-A193-43BD-9564-B652190CDBC3}" type="presParOf" srcId="{8C74EF70-105C-40A2-8D44-6724B5DED768}" destId="{DADEBA0F-6990-47B9-B130-CD9EC85F6037}" srcOrd="1" destOrd="0" presId="urn:microsoft.com/office/officeart/2018/2/layout/IconVerticalSolidList"/>
    <dgm:cxn modelId="{765E10CF-654A-4E9A-B2CB-6100EC5AF181}" type="presParOf" srcId="{8C74EF70-105C-40A2-8D44-6724B5DED768}" destId="{6B8BA2AF-B0F8-47E2-B7C9-5C5BBB8BD09F}" srcOrd="2" destOrd="0" presId="urn:microsoft.com/office/officeart/2018/2/layout/IconVerticalSolidList"/>
    <dgm:cxn modelId="{0E253CEB-B392-4632-8D62-9CADF9C1A239}" type="presParOf" srcId="{6B8BA2AF-B0F8-47E2-B7C9-5C5BBB8BD09F}" destId="{9FB5F9F6-0D67-45D2-AD86-3D4EDE8F2101}" srcOrd="0" destOrd="0" presId="urn:microsoft.com/office/officeart/2018/2/layout/IconVerticalSolidList"/>
    <dgm:cxn modelId="{819E996B-9F3C-49B1-BCAF-E615D8BED916}" type="presParOf" srcId="{6B8BA2AF-B0F8-47E2-B7C9-5C5BBB8BD09F}" destId="{7C8A318F-4D89-4E07-9AD3-919004AB35FE}" srcOrd="1" destOrd="0" presId="urn:microsoft.com/office/officeart/2018/2/layout/IconVerticalSolidList"/>
    <dgm:cxn modelId="{902EA6ED-6F25-4C33-86AA-488F0AD0267D}" type="presParOf" srcId="{6B8BA2AF-B0F8-47E2-B7C9-5C5BBB8BD09F}" destId="{438B85A8-560B-4752-B44E-1C4386FEF4BF}" srcOrd="2" destOrd="0" presId="urn:microsoft.com/office/officeart/2018/2/layout/IconVerticalSolidList"/>
    <dgm:cxn modelId="{A9D4D3F4-D255-4833-8488-1535CF453A20}" type="presParOf" srcId="{6B8BA2AF-B0F8-47E2-B7C9-5C5BBB8BD09F}" destId="{6048C54D-B795-423E-92B4-4143F76283BA}" srcOrd="3" destOrd="0" presId="urn:microsoft.com/office/officeart/2018/2/layout/IconVerticalSolidList"/>
    <dgm:cxn modelId="{D743405E-8CE1-4E70-933F-EA61F54253CF}" type="presParOf" srcId="{8C74EF70-105C-40A2-8D44-6724B5DED768}" destId="{3C1EB872-8B75-4E48-9EFA-8FFE3D3A092A}" srcOrd="3" destOrd="0" presId="urn:microsoft.com/office/officeart/2018/2/layout/IconVerticalSolidList"/>
    <dgm:cxn modelId="{A49A73C6-6379-4393-AD21-A610AF7CD949}" type="presParOf" srcId="{8C74EF70-105C-40A2-8D44-6724B5DED768}" destId="{0ED6354F-4801-4BFA-BC75-DBBB8E5C6518}" srcOrd="4" destOrd="0" presId="urn:microsoft.com/office/officeart/2018/2/layout/IconVerticalSolidList"/>
    <dgm:cxn modelId="{BE2F664C-79FE-4ED1-8743-32000874133A}" type="presParOf" srcId="{0ED6354F-4801-4BFA-BC75-DBBB8E5C6518}" destId="{AF1473A8-4C28-4754-A08A-22062984CDAE}" srcOrd="0" destOrd="0" presId="urn:microsoft.com/office/officeart/2018/2/layout/IconVerticalSolidList"/>
    <dgm:cxn modelId="{B328D8AE-07EA-4888-A69D-2855D66E1B38}" type="presParOf" srcId="{0ED6354F-4801-4BFA-BC75-DBBB8E5C6518}" destId="{5766B162-6027-4F46-BD2E-5B8FEBE22DCC}" srcOrd="1" destOrd="0" presId="urn:microsoft.com/office/officeart/2018/2/layout/IconVerticalSolidList"/>
    <dgm:cxn modelId="{F57A060E-A4C3-4363-A88F-CD27480FC03E}" type="presParOf" srcId="{0ED6354F-4801-4BFA-BC75-DBBB8E5C6518}" destId="{3B9685BE-EFE0-4125-82E5-B439CAD4EC20}" srcOrd="2" destOrd="0" presId="urn:microsoft.com/office/officeart/2018/2/layout/IconVerticalSolidList"/>
    <dgm:cxn modelId="{9671B317-785F-4EBE-A5CB-B3DFD9B936FD}" type="presParOf" srcId="{0ED6354F-4801-4BFA-BC75-DBBB8E5C6518}" destId="{3CF0349F-AF6D-4D9F-B747-E8932ED2409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F13DD4-9459-4D3C-A333-075C1B4BE4D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C4EF8B74-A797-4C8C-A800-3AFEB984E0F2}">
      <dgm:prSet/>
      <dgm:spPr/>
      <dgm:t>
        <a:bodyPr/>
        <a:lstStyle/>
        <a:p>
          <a:r>
            <a:rPr lang="en-US"/>
            <a:t>Definition: AI technology enabling machines to understand, interpret, and generate human language.</a:t>
          </a:r>
        </a:p>
      </dgm:t>
    </dgm:pt>
    <dgm:pt modelId="{59133934-7DE8-462B-BE64-1A07D5D61934}" type="parTrans" cxnId="{9D59DA02-9E73-4B7E-AD23-9D4B7D918279}">
      <dgm:prSet/>
      <dgm:spPr/>
      <dgm:t>
        <a:bodyPr/>
        <a:lstStyle/>
        <a:p>
          <a:endParaRPr lang="en-US"/>
        </a:p>
      </dgm:t>
    </dgm:pt>
    <dgm:pt modelId="{5AD40739-0C40-4C19-AAC1-592F7F82EA77}" type="sibTrans" cxnId="{9D59DA02-9E73-4B7E-AD23-9D4B7D918279}">
      <dgm:prSet/>
      <dgm:spPr/>
      <dgm:t>
        <a:bodyPr/>
        <a:lstStyle/>
        <a:p>
          <a:endParaRPr lang="en-US"/>
        </a:p>
      </dgm:t>
    </dgm:pt>
    <dgm:pt modelId="{2FEBA32D-0040-4BA9-9B78-38BCE8B36944}">
      <dgm:prSet/>
      <dgm:spPr/>
      <dgm:t>
        <a:bodyPr/>
        <a:lstStyle/>
        <a:p>
          <a:r>
            <a:rPr lang="en-US"/>
            <a:t>Applications: Chatbots, language translation, sentiment analysis, and content generation.</a:t>
          </a:r>
        </a:p>
      </dgm:t>
    </dgm:pt>
    <dgm:pt modelId="{7854A0D7-C4E5-4406-86C2-16F63A3F73B8}" type="parTrans" cxnId="{80E5C576-6FF8-4B55-B3F5-81D3166EAF8D}">
      <dgm:prSet/>
      <dgm:spPr/>
      <dgm:t>
        <a:bodyPr/>
        <a:lstStyle/>
        <a:p>
          <a:endParaRPr lang="en-US"/>
        </a:p>
      </dgm:t>
    </dgm:pt>
    <dgm:pt modelId="{CDF25C8D-F444-44D5-ADBE-31FC36CC07CB}" type="sibTrans" cxnId="{80E5C576-6FF8-4B55-B3F5-81D3166EAF8D}">
      <dgm:prSet/>
      <dgm:spPr/>
      <dgm:t>
        <a:bodyPr/>
        <a:lstStyle/>
        <a:p>
          <a:endParaRPr lang="en-US"/>
        </a:p>
      </dgm:t>
    </dgm:pt>
    <dgm:pt modelId="{BF754618-9068-418E-B22B-6E53A28AA7B5}">
      <dgm:prSet/>
      <dgm:spPr/>
      <dgm:t>
        <a:bodyPr/>
        <a:lstStyle/>
        <a:p>
          <a:r>
            <a:rPr lang="en-US"/>
            <a:t>Examples: Google Translate, Siri, Amazon Alexa.</a:t>
          </a:r>
        </a:p>
      </dgm:t>
    </dgm:pt>
    <dgm:pt modelId="{C2DEB013-4881-4854-9D6B-5F297C31C10B}" type="parTrans" cxnId="{C84EB46C-11C0-45BD-A29E-EEA58EA5611D}">
      <dgm:prSet/>
      <dgm:spPr/>
      <dgm:t>
        <a:bodyPr/>
        <a:lstStyle/>
        <a:p>
          <a:endParaRPr lang="en-US"/>
        </a:p>
      </dgm:t>
    </dgm:pt>
    <dgm:pt modelId="{1C62E2FD-02B8-41A5-923C-7DC5C1BC722C}" type="sibTrans" cxnId="{C84EB46C-11C0-45BD-A29E-EEA58EA5611D}">
      <dgm:prSet/>
      <dgm:spPr/>
      <dgm:t>
        <a:bodyPr/>
        <a:lstStyle/>
        <a:p>
          <a:endParaRPr lang="en-US"/>
        </a:p>
      </dgm:t>
    </dgm:pt>
    <dgm:pt modelId="{714BA0FC-0E39-49EB-A294-EDACF9E61512}" type="pres">
      <dgm:prSet presAssocID="{5CF13DD4-9459-4D3C-A333-075C1B4BE4D3}" presName="root" presStyleCnt="0">
        <dgm:presLayoutVars>
          <dgm:dir/>
          <dgm:resizeHandles val="exact"/>
        </dgm:presLayoutVars>
      </dgm:prSet>
      <dgm:spPr/>
    </dgm:pt>
    <dgm:pt modelId="{8F6D3B7F-6695-4696-8131-5FE4D5D58323}" type="pres">
      <dgm:prSet presAssocID="{C4EF8B74-A797-4C8C-A800-3AFEB984E0F2}" presName="compNode" presStyleCnt="0"/>
      <dgm:spPr/>
    </dgm:pt>
    <dgm:pt modelId="{60D3C459-13AC-4B08-AA87-0AB5A8E2A59B}" type="pres">
      <dgm:prSet presAssocID="{C4EF8B74-A797-4C8C-A800-3AFEB984E0F2}" presName="bgRect" presStyleLbl="bgShp" presStyleIdx="0" presStyleCnt="3"/>
      <dgm:spPr/>
    </dgm:pt>
    <dgm:pt modelId="{135D9371-3E2F-4421-A22C-B68564E4E361}" type="pres">
      <dgm:prSet presAssocID="{C4EF8B74-A797-4C8C-A800-3AFEB984E0F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CEFB7BDE-10EC-4AA7-8100-0F71E7E15494}" type="pres">
      <dgm:prSet presAssocID="{C4EF8B74-A797-4C8C-A800-3AFEB984E0F2}" presName="spaceRect" presStyleCnt="0"/>
      <dgm:spPr/>
    </dgm:pt>
    <dgm:pt modelId="{0E39B7C1-919E-4BA8-A2AD-DDAD4F62D39E}" type="pres">
      <dgm:prSet presAssocID="{C4EF8B74-A797-4C8C-A800-3AFEB984E0F2}" presName="parTx" presStyleLbl="revTx" presStyleIdx="0" presStyleCnt="3">
        <dgm:presLayoutVars>
          <dgm:chMax val="0"/>
          <dgm:chPref val="0"/>
        </dgm:presLayoutVars>
      </dgm:prSet>
      <dgm:spPr/>
    </dgm:pt>
    <dgm:pt modelId="{859F9044-975C-466A-9FE2-A0F5D08AC37D}" type="pres">
      <dgm:prSet presAssocID="{5AD40739-0C40-4C19-AAC1-592F7F82EA77}" presName="sibTrans" presStyleCnt="0"/>
      <dgm:spPr/>
    </dgm:pt>
    <dgm:pt modelId="{D8C436BA-CA10-4D29-A182-CBBE49A99F75}" type="pres">
      <dgm:prSet presAssocID="{2FEBA32D-0040-4BA9-9B78-38BCE8B36944}" presName="compNode" presStyleCnt="0"/>
      <dgm:spPr/>
    </dgm:pt>
    <dgm:pt modelId="{22F89509-645B-45AF-A618-0B54D30AE93A}" type="pres">
      <dgm:prSet presAssocID="{2FEBA32D-0040-4BA9-9B78-38BCE8B36944}" presName="bgRect" presStyleLbl="bgShp" presStyleIdx="1" presStyleCnt="3"/>
      <dgm:spPr/>
    </dgm:pt>
    <dgm:pt modelId="{53BEE824-F413-4236-BBE1-9F3C5D1E6D09}" type="pres">
      <dgm:prSet presAssocID="{2FEBA32D-0040-4BA9-9B78-38BCE8B3694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btitles"/>
        </a:ext>
      </dgm:extLst>
    </dgm:pt>
    <dgm:pt modelId="{13F82386-9E83-409B-8085-8119202D05FC}" type="pres">
      <dgm:prSet presAssocID="{2FEBA32D-0040-4BA9-9B78-38BCE8B36944}" presName="spaceRect" presStyleCnt="0"/>
      <dgm:spPr/>
    </dgm:pt>
    <dgm:pt modelId="{A242E0E6-5DEF-46B8-9E4C-02BC35CEC1E7}" type="pres">
      <dgm:prSet presAssocID="{2FEBA32D-0040-4BA9-9B78-38BCE8B36944}" presName="parTx" presStyleLbl="revTx" presStyleIdx="1" presStyleCnt="3">
        <dgm:presLayoutVars>
          <dgm:chMax val="0"/>
          <dgm:chPref val="0"/>
        </dgm:presLayoutVars>
      </dgm:prSet>
      <dgm:spPr/>
    </dgm:pt>
    <dgm:pt modelId="{03DEA5B2-F4C8-49F9-AC66-7D2A3589E8B0}" type="pres">
      <dgm:prSet presAssocID="{CDF25C8D-F444-44D5-ADBE-31FC36CC07CB}" presName="sibTrans" presStyleCnt="0"/>
      <dgm:spPr/>
    </dgm:pt>
    <dgm:pt modelId="{26D5DCFB-7FA4-4D7B-AF44-E6573DE7F55C}" type="pres">
      <dgm:prSet presAssocID="{BF754618-9068-418E-B22B-6E53A28AA7B5}" presName="compNode" presStyleCnt="0"/>
      <dgm:spPr/>
    </dgm:pt>
    <dgm:pt modelId="{5523DAA8-9E60-426F-99B0-9E1716AF22B5}" type="pres">
      <dgm:prSet presAssocID="{BF754618-9068-418E-B22B-6E53A28AA7B5}" presName="bgRect" presStyleLbl="bgShp" presStyleIdx="2" presStyleCnt="3"/>
      <dgm:spPr/>
    </dgm:pt>
    <dgm:pt modelId="{DEFE2067-009E-4846-870A-CC888F055849}" type="pres">
      <dgm:prSet presAssocID="{BF754618-9068-418E-B22B-6E53A28AA7B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finity"/>
        </a:ext>
      </dgm:extLst>
    </dgm:pt>
    <dgm:pt modelId="{22A53C2F-0C9E-4FA0-A2F5-04D2CD189A40}" type="pres">
      <dgm:prSet presAssocID="{BF754618-9068-418E-B22B-6E53A28AA7B5}" presName="spaceRect" presStyleCnt="0"/>
      <dgm:spPr/>
    </dgm:pt>
    <dgm:pt modelId="{8BA4D41D-8128-4072-8B23-BCD5E77908CB}" type="pres">
      <dgm:prSet presAssocID="{BF754618-9068-418E-B22B-6E53A28AA7B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D59DA02-9E73-4B7E-AD23-9D4B7D918279}" srcId="{5CF13DD4-9459-4D3C-A333-075C1B4BE4D3}" destId="{C4EF8B74-A797-4C8C-A800-3AFEB984E0F2}" srcOrd="0" destOrd="0" parTransId="{59133934-7DE8-462B-BE64-1A07D5D61934}" sibTransId="{5AD40739-0C40-4C19-AAC1-592F7F82EA77}"/>
    <dgm:cxn modelId="{7003DC0D-55E3-44D3-BB12-2A52349CFB9A}" type="presOf" srcId="{5CF13DD4-9459-4D3C-A333-075C1B4BE4D3}" destId="{714BA0FC-0E39-49EB-A294-EDACF9E61512}" srcOrd="0" destOrd="0" presId="urn:microsoft.com/office/officeart/2018/2/layout/IconVerticalSolidList"/>
    <dgm:cxn modelId="{E28C905C-809B-43F8-BC2E-121551924AF3}" type="presOf" srcId="{2FEBA32D-0040-4BA9-9B78-38BCE8B36944}" destId="{A242E0E6-5DEF-46B8-9E4C-02BC35CEC1E7}" srcOrd="0" destOrd="0" presId="urn:microsoft.com/office/officeart/2018/2/layout/IconVerticalSolidList"/>
    <dgm:cxn modelId="{C84EB46C-11C0-45BD-A29E-EEA58EA5611D}" srcId="{5CF13DD4-9459-4D3C-A333-075C1B4BE4D3}" destId="{BF754618-9068-418E-B22B-6E53A28AA7B5}" srcOrd="2" destOrd="0" parTransId="{C2DEB013-4881-4854-9D6B-5F297C31C10B}" sibTransId="{1C62E2FD-02B8-41A5-923C-7DC5C1BC722C}"/>
    <dgm:cxn modelId="{80E5C576-6FF8-4B55-B3F5-81D3166EAF8D}" srcId="{5CF13DD4-9459-4D3C-A333-075C1B4BE4D3}" destId="{2FEBA32D-0040-4BA9-9B78-38BCE8B36944}" srcOrd="1" destOrd="0" parTransId="{7854A0D7-C4E5-4406-86C2-16F63A3F73B8}" sibTransId="{CDF25C8D-F444-44D5-ADBE-31FC36CC07CB}"/>
    <dgm:cxn modelId="{46B303DE-B861-4B5C-B514-48287FAF6D57}" type="presOf" srcId="{C4EF8B74-A797-4C8C-A800-3AFEB984E0F2}" destId="{0E39B7C1-919E-4BA8-A2AD-DDAD4F62D39E}" srcOrd="0" destOrd="0" presId="urn:microsoft.com/office/officeart/2018/2/layout/IconVerticalSolidList"/>
    <dgm:cxn modelId="{875E73E0-7554-48AA-B0C8-8BAC356D3334}" type="presOf" srcId="{BF754618-9068-418E-B22B-6E53A28AA7B5}" destId="{8BA4D41D-8128-4072-8B23-BCD5E77908CB}" srcOrd="0" destOrd="0" presId="urn:microsoft.com/office/officeart/2018/2/layout/IconVerticalSolidList"/>
    <dgm:cxn modelId="{FC33A37B-68A5-4C47-8124-C08202D373A2}" type="presParOf" srcId="{714BA0FC-0E39-49EB-A294-EDACF9E61512}" destId="{8F6D3B7F-6695-4696-8131-5FE4D5D58323}" srcOrd="0" destOrd="0" presId="urn:microsoft.com/office/officeart/2018/2/layout/IconVerticalSolidList"/>
    <dgm:cxn modelId="{DA096B24-1DCD-4846-9A3C-B440150BB79B}" type="presParOf" srcId="{8F6D3B7F-6695-4696-8131-5FE4D5D58323}" destId="{60D3C459-13AC-4B08-AA87-0AB5A8E2A59B}" srcOrd="0" destOrd="0" presId="urn:microsoft.com/office/officeart/2018/2/layout/IconVerticalSolidList"/>
    <dgm:cxn modelId="{D3383862-C278-49DD-A0A5-232F53F35AA4}" type="presParOf" srcId="{8F6D3B7F-6695-4696-8131-5FE4D5D58323}" destId="{135D9371-3E2F-4421-A22C-B68564E4E361}" srcOrd="1" destOrd="0" presId="urn:microsoft.com/office/officeart/2018/2/layout/IconVerticalSolidList"/>
    <dgm:cxn modelId="{AC92C534-DC21-4933-B2EE-C7F3131594C9}" type="presParOf" srcId="{8F6D3B7F-6695-4696-8131-5FE4D5D58323}" destId="{CEFB7BDE-10EC-4AA7-8100-0F71E7E15494}" srcOrd="2" destOrd="0" presId="urn:microsoft.com/office/officeart/2018/2/layout/IconVerticalSolidList"/>
    <dgm:cxn modelId="{6973D9CF-AA9B-4847-9DFC-5DB2E362A405}" type="presParOf" srcId="{8F6D3B7F-6695-4696-8131-5FE4D5D58323}" destId="{0E39B7C1-919E-4BA8-A2AD-DDAD4F62D39E}" srcOrd="3" destOrd="0" presId="urn:microsoft.com/office/officeart/2018/2/layout/IconVerticalSolidList"/>
    <dgm:cxn modelId="{A195A817-7B85-47C7-80F2-3A6CB970220E}" type="presParOf" srcId="{714BA0FC-0E39-49EB-A294-EDACF9E61512}" destId="{859F9044-975C-466A-9FE2-A0F5D08AC37D}" srcOrd="1" destOrd="0" presId="urn:microsoft.com/office/officeart/2018/2/layout/IconVerticalSolidList"/>
    <dgm:cxn modelId="{8986738F-1195-45AE-A46F-7501F8D1BC37}" type="presParOf" srcId="{714BA0FC-0E39-49EB-A294-EDACF9E61512}" destId="{D8C436BA-CA10-4D29-A182-CBBE49A99F75}" srcOrd="2" destOrd="0" presId="urn:microsoft.com/office/officeart/2018/2/layout/IconVerticalSolidList"/>
    <dgm:cxn modelId="{7CFA5C82-BA54-4086-94D0-A20E14D048BC}" type="presParOf" srcId="{D8C436BA-CA10-4D29-A182-CBBE49A99F75}" destId="{22F89509-645B-45AF-A618-0B54D30AE93A}" srcOrd="0" destOrd="0" presId="urn:microsoft.com/office/officeart/2018/2/layout/IconVerticalSolidList"/>
    <dgm:cxn modelId="{7487C1D3-149B-41DE-9C65-538245C7FF98}" type="presParOf" srcId="{D8C436BA-CA10-4D29-A182-CBBE49A99F75}" destId="{53BEE824-F413-4236-BBE1-9F3C5D1E6D09}" srcOrd="1" destOrd="0" presId="urn:microsoft.com/office/officeart/2018/2/layout/IconVerticalSolidList"/>
    <dgm:cxn modelId="{8359F8D4-F6B9-4B05-9A16-63BECFA90F42}" type="presParOf" srcId="{D8C436BA-CA10-4D29-A182-CBBE49A99F75}" destId="{13F82386-9E83-409B-8085-8119202D05FC}" srcOrd="2" destOrd="0" presId="urn:microsoft.com/office/officeart/2018/2/layout/IconVerticalSolidList"/>
    <dgm:cxn modelId="{2010FBEC-71B1-48FA-A1D9-545624791579}" type="presParOf" srcId="{D8C436BA-CA10-4D29-A182-CBBE49A99F75}" destId="{A242E0E6-5DEF-46B8-9E4C-02BC35CEC1E7}" srcOrd="3" destOrd="0" presId="urn:microsoft.com/office/officeart/2018/2/layout/IconVerticalSolidList"/>
    <dgm:cxn modelId="{86963214-8EE5-4B4D-850D-639B780DAEB3}" type="presParOf" srcId="{714BA0FC-0E39-49EB-A294-EDACF9E61512}" destId="{03DEA5B2-F4C8-49F9-AC66-7D2A3589E8B0}" srcOrd="3" destOrd="0" presId="urn:microsoft.com/office/officeart/2018/2/layout/IconVerticalSolidList"/>
    <dgm:cxn modelId="{ABECC5DA-3445-409E-83E5-D7A5B39318BD}" type="presParOf" srcId="{714BA0FC-0E39-49EB-A294-EDACF9E61512}" destId="{26D5DCFB-7FA4-4D7B-AF44-E6573DE7F55C}" srcOrd="4" destOrd="0" presId="urn:microsoft.com/office/officeart/2018/2/layout/IconVerticalSolidList"/>
    <dgm:cxn modelId="{D279561C-8C80-41CE-9A70-C6E02CA28EBA}" type="presParOf" srcId="{26D5DCFB-7FA4-4D7B-AF44-E6573DE7F55C}" destId="{5523DAA8-9E60-426F-99B0-9E1716AF22B5}" srcOrd="0" destOrd="0" presId="urn:microsoft.com/office/officeart/2018/2/layout/IconVerticalSolidList"/>
    <dgm:cxn modelId="{4B3E7AEA-5462-4D01-94AD-4A10A5CC96E1}" type="presParOf" srcId="{26D5DCFB-7FA4-4D7B-AF44-E6573DE7F55C}" destId="{DEFE2067-009E-4846-870A-CC888F055849}" srcOrd="1" destOrd="0" presId="urn:microsoft.com/office/officeart/2018/2/layout/IconVerticalSolidList"/>
    <dgm:cxn modelId="{E2F055AE-9E1F-4266-B752-160FFFE5EF4C}" type="presParOf" srcId="{26D5DCFB-7FA4-4D7B-AF44-E6573DE7F55C}" destId="{22A53C2F-0C9E-4FA0-A2F5-04D2CD189A40}" srcOrd="2" destOrd="0" presId="urn:microsoft.com/office/officeart/2018/2/layout/IconVerticalSolidList"/>
    <dgm:cxn modelId="{4FE7569D-BA5E-41BD-904A-F6836B17E39F}" type="presParOf" srcId="{26D5DCFB-7FA4-4D7B-AF44-E6573DE7F55C}" destId="{8BA4D41D-8128-4072-8B23-BCD5E77908C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316AA27-954B-4F35-B910-D79D70D41F37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2960F5A-2CC4-45A6-95E2-E07C6BDFC975}">
      <dgm:prSet/>
      <dgm:spPr/>
      <dgm:t>
        <a:bodyPr/>
        <a:lstStyle/>
        <a:p>
          <a:pPr>
            <a:defRPr cap="all"/>
          </a:pPr>
          <a:r>
            <a:rPr lang="en-US"/>
            <a:t>Definition: AI technology enabling machines to interpret and understand visual information from the real world.</a:t>
          </a:r>
        </a:p>
      </dgm:t>
    </dgm:pt>
    <dgm:pt modelId="{60D104E2-9070-4096-961D-4C893AACD478}" type="parTrans" cxnId="{A3726284-5512-463B-A1CA-D3CBA1A7355D}">
      <dgm:prSet/>
      <dgm:spPr/>
      <dgm:t>
        <a:bodyPr/>
        <a:lstStyle/>
        <a:p>
          <a:endParaRPr lang="en-US"/>
        </a:p>
      </dgm:t>
    </dgm:pt>
    <dgm:pt modelId="{0E37647D-772E-4463-8201-E3A638E65FEB}" type="sibTrans" cxnId="{A3726284-5512-463B-A1CA-D3CBA1A7355D}">
      <dgm:prSet/>
      <dgm:spPr/>
      <dgm:t>
        <a:bodyPr/>
        <a:lstStyle/>
        <a:p>
          <a:endParaRPr lang="en-US"/>
        </a:p>
      </dgm:t>
    </dgm:pt>
    <dgm:pt modelId="{DD8218C5-4E2A-4C68-8C83-7C5CDE620A77}">
      <dgm:prSet/>
      <dgm:spPr/>
      <dgm:t>
        <a:bodyPr/>
        <a:lstStyle/>
        <a:p>
          <a:pPr>
            <a:defRPr cap="all"/>
          </a:pPr>
          <a:r>
            <a:rPr lang="en-US"/>
            <a:t>Applications: Object detection, facial recognition, medical image analysis, and autonomous vehicles.</a:t>
          </a:r>
        </a:p>
      </dgm:t>
    </dgm:pt>
    <dgm:pt modelId="{4EBEC5D9-B7B6-4EC3-8038-78CC0F845FE0}" type="parTrans" cxnId="{62B59213-0677-4D17-9025-F3C5BA5B3C00}">
      <dgm:prSet/>
      <dgm:spPr/>
      <dgm:t>
        <a:bodyPr/>
        <a:lstStyle/>
        <a:p>
          <a:endParaRPr lang="en-US"/>
        </a:p>
      </dgm:t>
    </dgm:pt>
    <dgm:pt modelId="{6C8D53DF-F55E-4275-B6EA-1952F122169D}" type="sibTrans" cxnId="{62B59213-0677-4D17-9025-F3C5BA5B3C00}">
      <dgm:prSet/>
      <dgm:spPr/>
      <dgm:t>
        <a:bodyPr/>
        <a:lstStyle/>
        <a:p>
          <a:endParaRPr lang="en-US"/>
        </a:p>
      </dgm:t>
    </dgm:pt>
    <dgm:pt modelId="{152ACF50-7CE5-4DDA-9147-7B4FF0A7AE53}">
      <dgm:prSet/>
      <dgm:spPr/>
      <dgm:t>
        <a:bodyPr/>
        <a:lstStyle/>
        <a:p>
          <a:pPr>
            <a:defRPr cap="all"/>
          </a:pPr>
          <a:r>
            <a:rPr lang="en-US"/>
            <a:t>Examples: Tesla's Autopilot, CCTV surveillance systems, Google Photos.</a:t>
          </a:r>
        </a:p>
      </dgm:t>
    </dgm:pt>
    <dgm:pt modelId="{B1D034A2-2E81-468A-94CB-F8EC6155242F}" type="parTrans" cxnId="{41562C93-12C6-412B-A8E4-F24828A3F98A}">
      <dgm:prSet/>
      <dgm:spPr/>
      <dgm:t>
        <a:bodyPr/>
        <a:lstStyle/>
        <a:p>
          <a:endParaRPr lang="en-US"/>
        </a:p>
      </dgm:t>
    </dgm:pt>
    <dgm:pt modelId="{985400F5-D87A-401A-B0E3-D40A508A3B9C}" type="sibTrans" cxnId="{41562C93-12C6-412B-A8E4-F24828A3F98A}">
      <dgm:prSet/>
      <dgm:spPr/>
      <dgm:t>
        <a:bodyPr/>
        <a:lstStyle/>
        <a:p>
          <a:endParaRPr lang="en-US"/>
        </a:p>
      </dgm:t>
    </dgm:pt>
    <dgm:pt modelId="{B2BE86D5-4F69-4CFF-BC52-469904B411C4}" type="pres">
      <dgm:prSet presAssocID="{C316AA27-954B-4F35-B910-D79D70D41F37}" presName="root" presStyleCnt="0">
        <dgm:presLayoutVars>
          <dgm:dir/>
          <dgm:resizeHandles val="exact"/>
        </dgm:presLayoutVars>
      </dgm:prSet>
      <dgm:spPr/>
    </dgm:pt>
    <dgm:pt modelId="{79A1B705-4B73-4B3F-A9BC-35E53CD8D063}" type="pres">
      <dgm:prSet presAssocID="{F2960F5A-2CC4-45A6-95E2-E07C6BDFC975}" presName="compNode" presStyleCnt="0"/>
      <dgm:spPr/>
    </dgm:pt>
    <dgm:pt modelId="{A54C71F6-87A0-4C41-9F03-9A50477B1ED1}" type="pres">
      <dgm:prSet presAssocID="{F2960F5A-2CC4-45A6-95E2-E07C6BDFC975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181E6768-C551-46F0-8850-8864EA437679}" type="pres">
      <dgm:prSet presAssocID="{F2960F5A-2CC4-45A6-95E2-E07C6BDFC97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756A438C-49F5-4B75-858B-8781038E4C22}" type="pres">
      <dgm:prSet presAssocID="{F2960F5A-2CC4-45A6-95E2-E07C6BDFC975}" presName="spaceRect" presStyleCnt="0"/>
      <dgm:spPr/>
    </dgm:pt>
    <dgm:pt modelId="{E4105437-9B08-47FC-8C49-4CB83D1D115C}" type="pres">
      <dgm:prSet presAssocID="{F2960F5A-2CC4-45A6-95E2-E07C6BDFC975}" presName="textRect" presStyleLbl="revTx" presStyleIdx="0" presStyleCnt="3">
        <dgm:presLayoutVars>
          <dgm:chMax val="1"/>
          <dgm:chPref val="1"/>
        </dgm:presLayoutVars>
      </dgm:prSet>
      <dgm:spPr/>
    </dgm:pt>
    <dgm:pt modelId="{0C0333C0-CDF4-497B-947D-7649DED64B74}" type="pres">
      <dgm:prSet presAssocID="{0E37647D-772E-4463-8201-E3A638E65FEB}" presName="sibTrans" presStyleCnt="0"/>
      <dgm:spPr/>
    </dgm:pt>
    <dgm:pt modelId="{444BD62D-8607-4E54-8042-FF3A2DDE9FFB}" type="pres">
      <dgm:prSet presAssocID="{DD8218C5-4E2A-4C68-8C83-7C5CDE620A77}" presName="compNode" presStyleCnt="0"/>
      <dgm:spPr/>
    </dgm:pt>
    <dgm:pt modelId="{B6D50FDD-13B4-4171-A1E5-F7103805CA90}" type="pres">
      <dgm:prSet presAssocID="{DD8218C5-4E2A-4C68-8C83-7C5CDE620A77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E704D16C-4F41-4108-921B-DA1597CE32E3}" type="pres">
      <dgm:prSet presAssocID="{DD8218C5-4E2A-4C68-8C83-7C5CDE620A77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etective"/>
        </a:ext>
      </dgm:extLst>
    </dgm:pt>
    <dgm:pt modelId="{A8AB6B45-940C-4B2E-90E6-5CD129382ED7}" type="pres">
      <dgm:prSet presAssocID="{DD8218C5-4E2A-4C68-8C83-7C5CDE620A77}" presName="spaceRect" presStyleCnt="0"/>
      <dgm:spPr/>
    </dgm:pt>
    <dgm:pt modelId="{F5B2BD92-D0F9-4789-9B4B-F976C555C3C7}" type="pres">
      <dgm:prSet presAssocID="{DD8218C5-4E2A-4C68-8C83-7C5CDE620A77}" presName="textRect" presStyleLbl="revTx" presStyleIdx="1" presStyleCnt="3">
        <dgm:presLayoutVars>
          <dgm:chMax val="1"/>
          <dgm:chPref val="1"/>
        </dgm:presLayoutVars>
      </dgm:prSet>
      <dgm:spPr/>
    </dgm:pt>
    <dgm:pt modelId="{F0DF5A98-67BF-41CB-BB5D-76D1FC8CA419}" type="pres">
      <dgm:prSet presAssocID="{6C8D53DF-F55E-4275-B6EA-1952F122169D}" presName="sibTrans" presStyleCnt="0"/>
      <dgm:spPr/>
    </dgm:pt>
    <dgm:pt modelId="{4F79133A-473D-4160-86FD-C2FD19087884}" type="pres">
      <dgm:prSet presAssocID="{152ACF50-7CE5-4DDA-9147-7B4FF0A7AE53}" presName="compNode" presStyleCnt="0"/>
      <dgm:spPr/>
    </dgm:pt>
    <dgm:pt modelId="{6EE84294-90A8-451C-9AD7-BED37F14CA3D}" type="pres">
      <dgm:prSet presAssocID="{152ACF50-7CE5-4DDA-9147-7B4FF0A7AE53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C3FD827D-2BBD-4AB7-B664-19C15E2D3D76}" type="pres">
      <dgm:prSet presAssocID="{152ACF50-7CE5-4DDA-9147-7B4FF0A7AE53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curity Camera Sign"/>
        </a:ext>
      </dgm:extLst>
    </dgm:pt>
    <dgm:pt modelId="{CEB86807-51D7-49D5-BCCD-C4C153C60FEF}" type="pres">
      <dgm:prSet presAssocID="{152ACF50-7CE5-4DDA-9147-7B4FF0A7AE53}" presName="spaceRect" presStyleCnt="0"/>
      <dgm:spPr/>
    </dgm:pt>
    <dgm:pt modelId="{7B0A7273-6488-45D3-A5A1-B9B032B91908}" type="pres">
      <dgm:prSet presAssocID="{152ACF50-7CE5-4DDA-9147-7B4FF0A7AE53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B090B12-661C-4215-BCF0-2BF7D8FDDDF9}" type="presOf" srcId="{C316AA27-954B-4F35-B910-D79D70D41F37}" destId="{B2BE86D5-4F69-4CFF-BC52-469904B411C4}" srcOrd="0" destOrd="0" presId="urn:microsoft.com/office/officeart/2018/5/layout/IconLeafLabelList"/>
    <dgm:cxn modelId="{62B59213-0677-4D17-9025-F3C5BA5B3C00}" srcId="{C316AA27-954B-4F35-B910-D79D70D41F37}" destId="{DD8218C5-4E2A-4C68-8C83-7C5CDE620A77}" srcOrd="1" destOrd="0" parTransId="{4EBEC5D9-B7B6-4EC3-8038-78CC0F845FE0}" sibTransId="{6C8D53DF-F55E-4275-B6EA-1952F122169D}"/>
    <dgm:cxn modelId="{B39A423C-30B7-4A6D-9D58-402505871185}" type="presOf" srcId="{152ACF50-7CE5-4DDA-9147-7B4FF0A7AE53}" destId="{7B0A7273-6488-45D3-A5A1-B9B032B91908}" srcOrd="0" destOrd="0" presId="urn:microsoft.com/office/officeart/2018/5/layout/IconLeafLabelList"/>
    <dgm:cxn modelId="{A3726284-5512-463B-A1CA-D3CBA1A7355D}" srcId="{C316AA27-954B-4F35-B910-D79D70D41F37}" destId="{F2960F5A-2CC4-45A6-95E2-E07C6BDFC975}" srcOrd="0" destOrd="0" parTransId="{60D104E2-9070-4096-961D-4C893AACD478}" sibTransId="{0E37647D-772E-4463-8201-E3A638E65FEB}"/>
    <dgm:cxn modelId="{41562C93-12C6-412B-A8E4-F24828A3F98A}" srcId="{C316AA27-954B-4F35-B910-D79D70D41F37}" destId="{152ACF50-7CE5-4DDA-9147-7B4FF0A7AE53}" srcOrd="2" destOrd="0" parTransId="{B1D034A2-2E81-468A-94CB-F8EC6155242F}" sibTransId="{985400F5-D87A-401A-B0E3-D40A508A3B9C}"/>
    <dgm:cxn modelId="{3D2DAFD8-F26B-4E1E-BB41-ED68FFA093B3}" type="presOf" srcId="{F2960F5A-2CC4-45A6-95E2-E07C6BDFC975}" destId="{E4105437-9B08-47FC-8C49-4CB83D1D115C}" srcOrd="0" destOrd="0" presId="urn:microsoft.com/office/officeart/2018/5/layout/IconLeafLabelList"/>
    <dgm:cxn modelId="{140E90EA-8BA3-4B03-9BE2-6F3BAC94CDAE}" type="presOf" srcId="{DD8218C5-4E2A-4C68-8C83-7C5CDE620A77}" destId="{F5B2BD92-D0F9-4789-9B4B-F976C555C3C7}" srcOrd="0" destOrd="0" presId="urn:microsoft.com/office/officeart/2018/5/layout/IconLeafLabelList"/>
    <dgm:cxn modelId="{24D4494E-3A23-4925-8B3D-56CDFC1A5CA4}" type="presParOf" srcId="{B2BE86D5-4F69-4CFF-BC52-469904B411C4}" destId="{79A1B705-4B73-4B3F-A9BC-35E53CD8D063}" srcOrd="0" destOrd="0" presId="urn:microsoft.com/office/officeart/2018/5/layout/IconLeafLabelList"/>
    <dgm:cxn modelId="{94B19534-1067-4A51-8B5A-C1FBA1D5827F}" type="presParOf" srcId="{79A1B705-4B73-4B3F-A9BC-35E53CD8D063}" destId="{A54C71F6-87A0-4C41-9F03-9A50477B1ED1}" srcOrd="0" destOrd="0" presId="urn:microsoft.com/office/officeart/2018/5/layout/IconLeafLabelList"/>
    <dgm:cxn modelId="{D11E6667-0A00-409A-9C20-650154B8F061}" type="presParOf" srcId="{79A1B705-4B73-4B3F-A9BC-35E53CD8D063}" destId="{181E6768-C551-46F0-8850-8864EA437679}" srcOrd="1" destOrd="0" presId="urn:microsoft.com/office/officeart/2018/5/layout/IconLeafLabelList"/>
    <dgm:cxn modelId="{5474A422-6DC7-43D9-8FF4-96CC8BDC3C5F}" type="presParOf" srcId="{79A1B705-4B73-4B3F-A9BC-35E53CD8D063}" destId="{756A438C-49F5-4B75-858B-8781038E4C22}" srcOrd="2" destOrd="0" presId="urn:microsoft.com/office/officeart/2018/5/layout/IconLeafLabelList"/>
    <dgm:cxn modelId="{5B9662A4-F577-4173-A233-39AB85200928}" type="presParOf" srcId="{79A1B705-4B73-4B3F-A9BC-35E53CD8D063}" destId="{E4105437-9B08-47FC-8C49-4CB83D1D115C}" srcOrd="3" destOrd="0" presId="urn:microsoft.com/office/officeart/2018/5/layout/IconLeafLabelList"/>
    <dgm:cxn modelId="{48B05CEB-D830-456A-B664-060816561C80}" type="presParOf" srcId="{B2BE86D5-4F69-4CFF-BC52-469904B411C4}" destId="{0C0333C0-CDF4-497B-947D-7649DED64B74}" srcOrd="1" destOrd="0" presId="urn:microsoft.com/office/officeart/2018/5/layout/IconLeafLabelList"/>
    <dgm:cxn modelId="{FDE03210-9193-4CBB-BBCA-867975C680E3}" type="presParOf" srcId="{B2BE86D5-4F69-4CFF-BC52-469904B411C4}" destId="{444BD62D-8607-4E54-8042-FF3A2DDE9FFB}" srcOrd="2" destOrd="0" presId="urn:microsoft.com/office/officeart/2018/5/layout/IconLeafLabelList"/>
    <dgm:cxn modelId="{A5F111D4-A717-42ED-B452-27E78D8E87A0}" type="presParOf" srcId="{444BD62D-8607-4E54-8042-FF3A2DDE9FFB}" destId="{B6D50FDD-13B4-4171-A1E5-F7103805CA90}" srcOrd="0" destOrd="0" presId="urn:microsoft.com/office/officeart/2018/5/layout/IconLeafLabelList"/>
    <dgm:cxn modelId="{BD59CA65-E662-41C9-9417-1CB6FEB07E78}" type="presParOf" srcId="{444BD62D-8607-4E54-8042-FF3A2DDE9FFB}" destId="{E704D16C-4F41-4108-921B-DA1597CE32E3}" srcOrd="1" destOrd="0" presId="urn:microsoft.com/office/officeart/2018/5/layout/IconLeafLabelList"/>
    <dgm:cxn modelId="{33F3E196-C068-42EB-922B-F92600EE9DA4}" type="presParOf" srcId="{444BD62D-8607-4E54-8042-FF3A2DDE9FFB}" destId="{A8AB6B45-940C-4B2E-90E6-5CD129382ED7}" srcOrd="2" destOrd="0" presId="urn:microsoft.com/office/officeart/2018/5/layout/IconLeafLabelList"/>
    <dgm:cxn modelId="{84BB8515-8D33-4420-98A5-C3A01E848595}" type="presParOf" srcId="{444BD62D-8607-4E54-8042-FF3A2DDE9FFB}" destId="{F5B2BD92-D0F9-4789-9B4B-F976C555C3C7}" srcOrd="3" destOrd="0" presId="urn:microsoft.com/office/officeart/2018/5/layout/IconLeafLabelList"/>
    <dgm:cxn modelId="{BA951CA8-F02D-4C5D-A7C5-71F3CCB2BE47}" type="presParOf" srcId="{B2BE86D5-4F69-4CFF-BC52-469904B411C4}" destId="{F0DF5A98-67BF-41CB-BB5D-76D1FC8CA419}" srcOrd="3" destOrd="0" presId="urn:microsoft.com/office/officeart/2018/5/layout/IconLeafLabelList"/>
    <dgm:cxn modelId="{527CEAB8-B813-4C1A-B178-7FB86269AB72}" type="presParOf" srcId="{B2BE86D5-4F69-4CFF-BC52-469904B411C4}" destId="{4F79133A-473D-4160-86FD-C2FD19087884}" srcOrd="4" destOrd="0" presId="urn:microsoft.com/office/officeart/2018/5/layout/IconLeafLabelList"/>
    <dgm:cxn modelId="{14B867BA-3A9C-4D2D-B24F-319FBF5F5127}" type="presParOf" srcId="{4F79133A-473D-4160-86FD-C2FD19087884}" destId="{6EE84294-90A8-451C-9AD7-BED37F14CA3D}" srcOrd="0" destOrd="0" presId="urn:microsoft.com/office/officeart/2018/5/layout/IconLeafLabelList"/>
    <dgm:cxn modelId="{6938769B-3B25-49A7-B3DA-C62CDB92FCF0}" type="presParOf" srcId="{4F79133A-473D-4160-86FD-C2FD19087884}" destId="{C3FD827D-2BBD-4AB7-B664-19C15E2D3D76}" srcOrd="1" destOrd="0" presId="urn:microsoft.com/office/officeart/2018/5/layout/IconLeafLabelList"/>
    <dgm:cxn modelId="{46383CB6-2BA1-4ED8-862B-CECB48AA92C5}" type="presParOf" srcId="{4F79133A-473D-4160-86FD-C2FD19087884}" destId="{CEB86807-51D7-49D5-BCCD-C4C153C60FEF}" srcOrd="2" destOrd="0" presId="urn:microsoft.com/office/officeart/2018/5/layout/IconLeafLabelList"/>
    <dgm:cxn modelId="{E83E0623-FC2D-4A54-871E-4A0395D6B04F}" type="presParOf" srcId="{4F79133A-473D-4160-86FD-C2FD19087884}" destId="{7B0A7273-6488-45D3-A5A1-B9B032B91908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4EB4B88-F99E-4222-A1C0-C4A74C36A33F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42628A-2440-4665-9ECE-16E0C23F459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Bias: AI systems can inherit biases from the data they are trained on, leading to unfair outcomes.</a:t>
          </a:r>
        </a:p>
      </dgm:t>
    </dgm:pt>
    <dgm:pt modelId="{D324AFD6-C691-4727-B5D8-DD2C957DDA04}" type="parTrans" cxnId="{B121424D-256B-4B4C-B326-52DBFBC0A849}">
      <dgm:prSet/>
      <dgm:spPr/>
      <dgm:t>
        <a:bodyPr/>
        <a:lstStyle/>
        <a:p>
          <a:endParaRPr lang="en-US"/>
        </a:p>
      </dgm:t>
    </dgm:pt>
    <dgm:pt modelId="{8D77456F-3BB3-498A-82FA-52B5C498AAC0}" type="sibTrans" cxnId="{B121424D-256B-4B4C-B326-52DBFBC0A849}">
      <dgm:prSet/>
      <dgm:spPr/>
      <dgm:t>
        <a:bodyPr/>
        <a:lstStyle/>
        <a:p>
          <a:endParaRPr lang="en-US"/>
        </a:p>
      </dgm:t>
    </dgm:pt>
    <dgm:pt modelId="{2E57C42F-767E-4B34-89C7-4A4DB43B78C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Job Displacement: Automation of tasks may lead to unemployment in certain industries.</a:t>
          </a:r>
        </a:p>
      </dgm:t>
    </dgm:pt>
    <dgm:pt modelId="{9F091DB9-63DF-4901-8935-059211B82147}" type="parTrans" cxnId="{46C81B3D-4E12-47F2-8350-56AC77EB863F}">
      <dgm:prSet/>
      <dgm:spPr/>
      <dgm:t>
        <a:bodyPr/>
        <a:lstStyle/>
        <a:p>
          <a:endParaRPr lang="en-US"/>
        </a:p>
      </dgm:t>
    </dgm:pt>
    <dgm:pt modelId="{4D47E74B-826A-45B3-A9A3-5419C8A893BD}" type="sibTrans" cxnId="{46C81B3D-4E12-47F2-8350-56AC77EB863F}">
      <dgm:prSet/>
      <dgm:spPr/>
      <dgm:t>
        <a:bodyPr/>
        <a:lstStyle/>
        <a:p>
          <a:endParaRPr lang="en-US"/>
        </a:p>
      </dgm:t>
    </dgm:pt>
    <dgm:pt modelId="{DC7E8B38-034B-4E93-AF4C-D12DED26C8B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Privacy Concerns: AI systems often rely on large amounts of personal data, raising concerns about privacy and security.</a:t>
          </a:r>
        </a:p>
      </dgm:t>
    </dgm:pt>
    <dgm:pt modelId="{BAECC6E2-7743-4FAA-910B-F052CDBD2AB1}" type="parTrans" cxnId="{4BE98E1E-3403-49B0-A86B-812A903B8705}">
      <dgm:prSet/>
      <dgm:spPr/>
      <dgm:t>
        <a:bodyPr/>
        <a:lstStyle/>
        <a:p>
          <a:endParaRPr lang="en-US"/>
        </a:p>
      </dgm:t>
    </dgm:pt>
    <dgm:pt modelId="{C53F11D3-9C25-4F3A-B84E-B79AAE70641A}" type="sibTrans" cxnId="{4BE98E1E-3403-49B0-A86B-812A903B8705}">
      <dgm:prSet/>
      <dgm:spPr/>
      <dgm:t>
        <a:bodyPr/>
        <a:lstStyle/>
        <a:p>
          <a:endParaRPr lang="en-US"/>
        </a:p>
      </dgm:t>
    </dgm:pt>
    <dgm:pt modelId="{05A070CA-092D-48C1-A22F-AADDDE706E8D}" type="pres">
      <dgm:prSet presAssocID="{C4EB4B88-F99E-4222-A1C0-C4A74C36A33F}" presName="root" presStyleCnt="0">
        <dgm:presLayoutVars>
          <dgm:dir/>
          <dgm:resizeHandles val="exact"/>
        </dgm:presLayoutVars>
      </dgm:prSet>
      <dgm:spPr/>
    </dgm:pt>
    <dgm:pt modelId="{85C1B4EE-FF23-4452-AB40-3A5762418870}" type="pres">
      <dgm:prSet presAssocID="{0142628A-2440-4665-9ECE-16E0C23F4599}" presName="compNode" presStyleCnt="0"/>
      <dgm:spPr/>
    </dgm:pt>
    <dgm:pt modelId="{7987B5E7-626B-42E7-96D2-C0BA3349C49F}" type="pres">
      <dgm:prSet presAssocID="{0142628A-2440-4665-9ECE-16E0C23F4599}" presName="bgRect" presStyleLbl="bgShp" presStyleIdx="0" presStyleCnt="3"/>
      <dgm:spPr/>
    </dgm:pt>
    <dgm:pt modelId="{0081ABA3-33FE-4D5F-A4DC-9D8FE0558A9B}" type="pres">
      <dgm:prSet presAssocID="{0142628A-2440-4665-9ECE-16E0C23F459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with Idea"/>
        </a:ext>
      </dgm:extLst>
    </dgm:pt>
    <dgm:pt modelId="{1FCCFE52-B16B-4FE0-A1A3-C95C94DE1E8E}" type="pres">
      <dgm:prSet presAssocID="{0142628A-2440-4665-9ECE-16E0C23F4599}" presName="spaceRect" presStyleCnt="0"/>
      <dgm:spPr/>
    </dgm:pt>
    <dgm:pt modelId="{33C31958-A466-4A3B-8DEA-E00DD2200887}" type="pres">
      <dgm:prSet presAssocID="{0142628A-2440-4665-9ECE-16E0C23F4599}" presName="parTx" presStyleLbl="revTx" presStyleIdx="0" presStyleCnt="3">
        <dgm:presLayoutVars>
          <dgm:chMax val="0"/>
          <dgm:chPref val="0"/>
        </dgm:presLayoutVars>
      </dgm:prSet>
      <dgm:spPr/>
    </dgm:pt>
    <dgm:pt modelId="{0B641517-7548-4B02-8BAB-14353D5BD195}" type="pres">
      <dgm:prSet presAssocID="{8D77456F-3BB3-498A-82FA-52B5C498AAC0}" presName="sibTrans" presStyleCnt="0"/>
      <dgm:spPr/>
    </dgm:pt>
    <dgm:pt modelId="{B13AB596-ECE9-4C4E-B72E-11801A6F36C4}" type="pres">
      <dgm:prSet presAssocID="{2E57C42F-767E-4B34-89C7-4A4DB43B78CC}" presName="compNode" presStyleCnt="0"/>
      <dgm:spPr/>
    </dgm:pt>
    <dgm:pt modelId="{D5422E34-0DE7-4564-A436-3ED9FB6B396D}" type="pres">
      <dgm:prSet presAssocID="{2E57C42F-767E-4B34-89C7-4A4DB43B78CC}" presName="bgRect" presStyleLbl="bgShp" presStyleIdx="1" presStyleCnt="3"/>
      <dgm:spPr/>
    </dgm:pt>
    <dgm:pt modelId="{731ED6AA-B395-4059-BFA4-7BB47CF72068}" type="pres">
      <dgm:prSet presAssocID="{2E57C42F-767E-4B34-89C7-4A4DB43B78C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8AA92692-A779-448B-A049-E80443B13659}" type="pres">
      <dgm:prSet presAssocID="{2E57C42F-767E-4B34-89C7-4A4DB43B78CC}" presName="spaceRect" presStyleCnt="0"/>
      <dgm:spPr/>
    </dgm:pt>
    <dgm:pt modelId="{60BC92F5-3638-4B7A-B7CB-7F02E6004891}" type="pres">
      <dgm:prSet presAssocID="{2E57C42F-767E-4B34-89C7-4A4DB43B78CC}" presName="parTx" presStyleLbl="revTx" presStyleIdx="1" presStyleCnt="3">
        <dgm:presLayoutVars>
          <dgm:chMax val="0"/>
          <dgm:chPref val="0"/>
        </dgm:presLayoutVars>
      </dgm:prSet>
      <dgm:spPr/>
    </dgm:pt>
    <dgm:pt modelId="{A455FA27-D178-4436-98EE-7B737C0B11F5}" type="pres">
      <dgm:prSet presAssocID="{4D47E74B-826A-45B3-A9A3-5419C8A893BD}" presName="sibTrans" presStyleCnt="0"/>
      <dgm:spPr/>
    </dgm:pt>
    <dgm:pt modelId="{7ED0AE36-37CC-4241-A518-1C7D7100B510}" type="pres">
      <dgm:prSet presAssocID="{DC7E8B38-034B-4E93-AF4C-D12DED26C8BF}" presName="compNode" presStyleCnt="0"/>
      <dgm:spPr/>
    </dgm:pt>
    <dgm:pt modelId="{7F74C3BF-6488-44B8-8F18-B5C0FA985E2E}" type="pres">
      <dgm:prSet presAssocID="{DC7E8B38-034B-4E93-AF4C-D12DED26C8BF}" presName="bgRect" presStyleLbl="bgShp" presStyleIdx="2" presStyleCnt="3"/>
      <dgm:spPr/>
    </dgm:pt>
    <dgm:pt modelId="{86CAC73F-859D-4CD4-B36C-8AF6E4D88C0D}" type="pres">
      <dgm:prSet presAssocID="{DC7E8B38-034B-4E93-AF4C-D12DED26C8B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ud Computing"/>
        </a:ext>
      </dgm:extLst>
    </dgm:pt>
    <dgm:pt modelId="{32203A65-D451-42D0-8A2C-6190C5A4E6B1}" type="pres">
      <dgm:prSet presAssocID="{DC7E8B38-034B-4E93-AF4C-D12DED26C8BF}" presName="spaceRect" presStyleCnt="0"/>
      <dgm:spPr/>
    </dgm:pt>
    <dgm:pt modelId="{60DC2B44-99FD-4AAA-B7B5-B6D34365E6FA}" type="pres">
      <dgm:prSet presAssocID="{DC7E8B38-034B-4E93-AF4C-D12DED26C8B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7C6BD0E-7AE0-42C0-B1C4-F6B70F1D5970}" type="presOf" srcId="{2E57C42F-767E-4B34-89C7-4A4DB43B78CC}" destId="{60BC92F5-3638-4B7A-B7CB-7F02E6004891}" srcOrd="0" destOrd="0" presId="urn:microsoft.com/office/officeart/2018/2/layout/IconVerticalSolidList"/>
    <dgm:cxn modelId="{4BE98E1E-3403-49B0-A86B-812A903B8705}" srcId="{C4EB4B88-F99E-4222-A1C0-C4A74C36A33F}" destId="{DC7E8B38-034B-4E93-AF4C-D12DED26C8BF}" srcOrd="2" destOrd="0" parTransId="{BAECC6E2-7743-4FAA-910B-F052CDBD2AB1}" sibTransId="{C53F11D3-9C25-4F3A-B84E-B79AAE70641A}"/>
    <dgm:cxn modelId="{46C81B3D-4E12-47F2-8350-56AC77EB863F}" srcId="{C4EB4B88-F99E-4222-A1C0-C4A74C36A33F}" destId="{2E57C42F-767E-4B34-89C7-4A4DB43B78CC}" srcOrd="1" destOrd="0" parTransId="{9F091DB9-63DF-4901-8935-059211B82147}" sibTransId="{4D47E74B-826A-45B3-A9A3-5419C8A893BD}"/>
    <dgm:cxn modelId="{A9C5EB61-E4D4-4A4A-ADB0-F66BD33E5A12}" type="presOf" srcId="{C4EB4B88-F99E-4222-A1C0-C4A74C36A33F}" destId="{05A070CA-092D-48C1-A22F-AADDDE706E8D}" srcOrd="0" destOrd="0" presId="urn:microsoft.com/office/officeart/2018/2/layout/IconVerticalSolidList"/>
    <dgm:cxn modelId="{B121424D-256B-4B4C-B326-52DBFBC0A849}" srcId="{C4EB4B88-F99E-4222-A1C0-C4A74C36A33F}" destId="{0142628A-2440-4665-9ECE-16E0C23F4599}" srcOrd="0" destOrd="0" parTransId="{D324AFD6-C691-4727-B5D8-DD2C957DDA04}" sibTransId="{8D77456F-3BB3-498A-82FA-52B5C498AAC0}"/>
    <dgm:cxn modelId="{71CB629D-00DB-439B-8044-74A8814F17C2}" type="presOf" srcId="{DC7E8B38-034B-4E93-AF4C-D12DED26C8BF}" destId="{60DC2B44-99FD-4AAA-B7B5-B6D34365E6FA}" srcOrd="0" destOrd="0" presId="urn:microsoft.com/office/officeart/2018/2/layout/IconVerticalSolidList"/>
    <dgm:cxn modelId="{57AA38F7-3E33-46CE-8EE9-65F930A62B37}" type="presOf" srcId="{0142628A-2440-4665-9ECE-16E0C23F4599}" destId="{33C31958-A466-4A3B-8DEA-E00DD2200887}" srcOrd="0" destOrd="0" presId="urn:microsoft.com/office/officeart/2018/2/layout/IconVerticalSolidList"/>
    <dgm:cxn modelId="{EA7B886F-F4F6-4F86-AD7F-D1BE12A29233}" type="presParOf" srcId="{05A070CA-092D-48C1-A22F-AADDDE706E8D}" destId="{85C1B4EE-FF23-4452-AB40-3A5762418870}" srcOrd="0" destOrd="0" presId="urn:microsoft.com/office/officeart/2018/2/layout/IconVerticalSolidList"/>
    <dgm:cxn modelId="{5D41C57C-902D-408B-AA23-DAF8A2E5CC01}" type="presParOf" srcId="{85C1B4EE-FF23-4452-AB40-3A5762418870}" destId="{7987B5E7-626B-42E7-96D2-C0BA3349C49F}" srcOrd="0" destOrd="0" presId="urn:microsoft.com/office/officeart/2018/2/layout/IconVerticalSolidList"/>
    <dgm:cxn modelId="{ECD28DD7-87FA-4AD8-BF33-EF02D8510F32}" type="presParOf" srcId="{85C1B4EE-FF23-4452-AB40-3A5762418870}" destId="{0081ABA3-33FE-4D5F-A4DC-9D8FE0558A9B}" srcOrd="1" destOrd="0" presId="urn:microsoft.com/office/officeart/2018/2/layout/IconVerticalSolidList"/>
    <dgm:cxn modelId="{FB929941-6F94-4051-AF1D-FDF70543BCBB}" type="presParOf" srcId="{85C1B4EE-FF23-4452-AB40-3A5762418870}" destId="{1FCCFE52-B16B-4FE0-A1A3-C95C94DE1E8E}" srcOrd="2" destOrd="0" presId="urn:microsoft.com/office/officeart/2018/2/layout/IconVerticalSolidList"/>
    <dgm:cxn modelId="{847886EB-3A64-45D1-A166-6730F99C3573}" type="presParOf" srcId="{85C1B4EE-FF23-4452-AB40-3A5762418870}" destId="{33C31958-A466-4A3B-8DEA-E00DD2200887}" srcOrd="3" destOrd="0" presId="urn:microsoft.com/office/officeart/2018/2/layout/IconVerticalSolidList"/>
    <dgm:cxn modelId="{C0E7FE42-5CBD-428E-B093-4936343585DC}" type="presParOf" srcId="{05A070CA-092D-48C1-A22F-AADDDE706E8D}" destId="{0B641517-7548-4B02-8BAB-14353D5BD195}" srcOrd="1" destOrd="0" presId="urn:microsoft.com/office/officeart/2018/2/layout/IconVerticalSolidList"/>
    <dgm:cxn modelId="{F7166FA9-991C-4B82-8347-D4D26E8824C1}" type="presParOf" srcId="{05A070CA-092D-48C1-A22F-AADDDE706E8D}" destId="{B13AB596-ECE9-4C4E-B72E-11801A6F36C4}" srcOrd="2" destOrd="0" presId="urn:microsoft.com/office/officeart/2018/2/layout/IconVerticalSolidList"/>
    <dgm:cxn modelId="{2D392E55-FDB6-490E-B4E5-AE003BBA6675}" type="presParOf" srcId="{B13AB596-ECE9-4C4E-B72E-11801A6F36C4}" destId="{D5422E34-0DE7-4564-A436-3ED9FB6B396D}" srcOrd="0" destOrd="0" presId="urn:microsoft.com/office/officeart/2018/2/layout/IconVerticalSolidList"/>
    <dgm:cxn modelId="{271F4708-4F46-4570-8E55-40EA7108EA6A}" type="presParOf" srcId="{B13AB596-ECE9-4C4E-B72E-11801A6F36C4}" destId="{731ED6AA-B395-4059-BFA4-7BB47CF72068}" srcOrd="1" destOrd="0" presId="urn:microsoft.com/office/officeart/2018/2/layout/IconVerticalSolidList"/>
    <dgm:cxn modelId="{4140F0FB-9534-4E8F-AF0A-5A91ED0DAD78}" type="presParOf" srcId="{B13AB596-ECE9-4C4E-B72E-11801A6F36C4}" destId="{8AA92692-A779-448B-A049-E80443B13659}" srcOrd="2" destOrd="0" presId="urn:microsoft.com/office/officeart/2018/2/layout/IconVerticalSolidList"/>
    <dgm:cxn modelId="{DBFA19CA-EE85-4AC3-A0AE-E5D85D09CF81}" type="presParOf" srcId="{B13AB596-ECE9-4C4E-B72E-11801A6F36C4}" destId="{60BC92F5-3638-4B7A-B7CB-7F02E6004891}" srcOrd="3" destOrd="0" presId="urn:microsoft.com/office/officeart/2018/2/layout/IconVerticalSolidList"/>
    <dgm:cxn modelId="{F3EB559E-9AC0-47FC-81F9-232F478F1CAC}" type="presParOf" srcId="{05A070CA-092D-48C1-A22F-AADDDE706E8D}" destId="{A455FA27-D178-4436-98EE-7B737C0B11F5}" srcOrd="3" destOrd="0" presId="urn:microsoft.com/office/officeart/2018/2/layout/IconVerticalSolidList"/>
    <dgm:cxn modelId="{44FBCA30-5691-4000-BAFC-9C43F2A6AC2B}" type="presParOf" srcId="{05A070CA-092D-48C1-A22F-AADDDE706E8D}" destId="{7ED0AE36-37CC-4241-A518-1C7D7100B510}" srcOrd="4" destOrd="0" presId="urn:microsoft.com/office/officeart/2018/2/layout/IconVerticalSolidList"/>
    <dgm:cxn modelId="{CE69D368-5C36-49A7-813E-A61D1F85097A}" type="presParOf" srcId="{7ED0AE36-37CC-4241-A518-1C7D7100B510}" destId="{7F74C3BF-6488-44B8-8F18-B5C0FA985E2E}" srcOrd="0" destOrd="0" presId="urn:microsoft.com/office/officeart/2018/2/layout/IconVerticalSolidList"/>
    <dgm:cxn modelId="{65F4982B-A489-4ADC-8735-51A70C1A33A3}" type="presParOf" srcId="{7ED0AE36-37CC-4241-A518-1C7D7100B510}" destId="{86CAC73F-859D-4CD4-B36C-8AF6E4D88C0D}" srcOrd="1" destOrd="0" presId="urn:microsoft.com/office/officeart/2018/2/layout/IconVerticalSolidList"/>
    <dgm:cxn modelId="{5BAB5AC3-4809-4FE4-96A3-2795CAB836B4}" type="presParOf" srcId="{7ED0AE36-37CC-4241-A518-1C7D7100B510}" destId="{32203A65-D451-42D0-8A2C-6190C5A4E6B1}" srcOrd="2" destOrd="0" presId="urn:microsoft.com/office/officeart/2018/2/layout/IconVerticalSolidList"/>
    <dgm:cxn modelId="{0629E35F-1C55-470A-AB42-17F32B0E1B62}" type="presParOf" srcId="{7ED0AE36-37CC-4241-A518-1C7D7100B510}" destId="{60DC2B44-99FD-4AAA-B7B5-B6D34365E6F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8400311-FA48-4451-8C54-D16F5822CB8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3A771CB9-2407-4355-972A-1B325DA5237D}">
      <dgm:prSet/>
      <dgm:spPr/>
      <dgm:t>
        <a:bodyPr/>
        <a:lstStyle/>
        <a:p>
          <a:r>
            <a:rPr lang="en-US"/>
            <a:t>Advancements: Continued research and development will lead to more powerful AI systems.</a:t>
          </a:r>
        </a:p>
      </dgm:t>
    </dgm:pt>
    <dgm:pt modelId="{69D36E57-785A-45E7-9CA1-2CCD8143CBAC}" type="parTrans" cxnId="{8753FE3B-7106-4EED-A13C-603817FF4666}">
      <dgm:prSet/>
      <dgm:spPr/>
      <dgm:t>
        <a:bodyPr/>
        <a:lstStyle/>
        <a:p>
          <a:endParaRPr lang="en-US"/>
        </a:p>
      </dgm:t>
    </dgm:pt>
    <dgm:pt modelId="{BF065422-ED59-4A7D-B9D2-50037127BAC4}" type="sibTrans" cxnId="{8753FE3B-7106-4EED-A13C-603817FF4666}">
      <dgm:prSet/>
      <dgm:spPr/>
      <dgm:t>
        <a:bodyPr/>
        <a:lstStyle/>
        <a:p>
          <a:endParaRPr lang="en-US"/>
        </a:p>
      </dgm:t>
    </dgm:pt>
    <dgm:pt modelId="{F0517137-E5D4-4167-933E-E883E034ACB0}">
      <dgm:prSet/>
      <dgm:spPr/>
      <dgm:t>
        <a:bodyPr/>
        <a:lstStyle/>
        <a:p>
          <a:r>
            <a:rPr lang="en-US"/>
            <a:t>Integration: AI will become increasingly integrated into various aspects of daily life and industries.</a:t>
          </a:r>
        </a:p>
      </dgm:t>
    </dgm:pt>
    <dgm:pt modelId="{997FA53E-F75A-40E5-B90A-664086617664}" type="parTrans" cxnId="{95591D8C-05D2-4FD4-B8F9-88DA41C83A60}">
      <dgm:prSet/>
      <dgm:spPr/>
      <dgm:t>
        <a:bodyPr/>
        <a:lstStyle/>
        <a:p>
          <a:endParaRPr lang="en-US"/>
        </a:p>
      </dgm:t>
    </dgm:pt>
    <dgm:pt modelId="{23F498C8-76D9-4EEF-9BFC-609FA9067114}" type="sibTrans" cxnId="{95591D8C-05D2-4FD4-B8F9-88DA41C83A60}">
      <dgm:prSet/>
      <dgm:spPr/>
      <dgm:t>
        <a:bodyPr/>
        <a:lstStyle/>
        <a:p>
          <a:endParaRPr lang="en-US"/>
        </a:p>
      </dgm:t>
    </dgm:pt>
    <dgm:pt modelId="{991BD62C-7DD7-4B85-8AA8-6571789A5835}">
      <dgm:prSet/>
      <dgm:spPr/>
      <dgm:t>
        <a:bodyPr/>
        <a:lstStyle/>
        <a:p>
          <a:r>
            <a:rPr lang="en-US"/>
            <a:t>Ethical Considerations: Addressing ethical concerns and ensuring responsible AI development will be crucial for the future.</a:t>
          </a:r>
        </a:p>
      </dgm:t>
    </dgm:pt>
    <dgm:pt modelId="{9699142E-7973-4B75-BCA5-A1E34DCA2CF5}" type="parTrans" cxnId="{11056146-1CC6-4CB8-B035-6DA8F4BE83D3}">
      <dgm:prSet/>
      <dgm:spPr/>
      <dgm:t>
        <a:bodyPr/>
        <a:lstStyle/>
        <a:p>
          <a:endParaRPr lang="en-US"/>
        </a:p>
      </dgm:t>
    </dgm:pt>
    <dgm:pt modelId="{D82118A8-D35E-4178-9533-E899B343D6F1}" type="sibTrans" cxnId="{11056146-1CC6-4CB8-B035-6DA8F4BE83D3}">
      <dgm:prSet/>
      <dgm:spPr/>
      <dgm:t>
        <a:bodyPr/>
        <a:lstStyle/>
        <a:p>
          <a:endParaRPr lang="en-US"/>
        </a:p>
      </dgm:t>
    </dgm:pt>
    <dgm:pt modelId="{C059AD91-7FA3-45AF-BFF8-394D5F46A837}" type="pres">
      <dgm:prSet presAssocID="{C8400311-FA48-4451-8C54-D16F5822CB8A}" presName="root" presStyleCnt="0">
        <dgm:presLayoutVars>
          <dgm:dir/>
          <dgm:resizeHandles val="exact"/>
        </dgm:presLayoutVars>
      </dgm:prSet>
      <dgm:spPr/>
    </dgm:pt>
    <dgm:pt modelId="{8C5B4536-E1A3-4ACE-8A92-DDFF8DBB35D8}" type="pres">
      <dgm:prSet presAssocID="{3A771CB9-2407-4355-972A-1B325DA5237D}" presName="compNode" presStyleCnt="0"/>
      <dgm:spPr/>
    </dgm:pt>
    <dgm:pt modelId="{00CBEC85-1D6E-4D14-8AC5-96C29FDBCA94}" type="pres">
      <dgm:prSet presAssocID="{3A771CB9-2407-4355-972A-1B325DA5237D}" presName="bgRect" presStyleLbl="bgShp" presStyleIdx="0" presStyleCnt="3"/>
      <dgm:spPr/>
    </dgm:pt>
    <dgm:pt modelId="{9CB725EF-4450-40E8-A64D-DE201B2290F9}" type="pres">
      <dgm:prSet presAssocID="{3A771CB9-2407-4355-972A-1B325DA5237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 Bulb and Gear"/>
        </a:ext>
      </dgm:extLst>
    </dgm:pt>
    <dgm:pt modelId="{FC2E3782-E445-4483-A693-D62FE14B999D}" type="pres">
      <dgm:prSet presAssocID="{3A771CB9-2407-4355-972A-1B325DA5237D}" presName="spaceRect" presStyleCnt="0"/>
      <dgm:spPr/>
    </dgm:pt>
    <dgm:pt modelId="{6B65A800-5DA2-45B9-83C5-09D308755E07}" type="pres">
      <dgm:prSet presAssocID="{3A771CB9-2407-4355-972A-1B325DA5237D}" presName="parTx" presStyleLbl="revTx" presStyleIdx="0" presStyleCnt="3">
        <dgm:presLayoutVars>
          <dgm:chMax val="0"/>
          <dgm:chPref val="0"/>
        </dgm:presLayoutVars>
      </dgm:prSet>
      <dgm:spPr/>
    </dgm:pt>
    <dgm:pt modelId="{6DA0111D-FD8A-4475-B756-058115634DA5}" type="pres">
      <dgm:prSet presAssocID="{BF065422-ED59-4A7D-B9D2-50037127BAC4}" presName="sibTrans" presStyleCnt="0"/>
      <dgm:spPr/>
    </dgm:pt>
    <dgm:pt modelId="{69BAB37A-BE4F-4625-A12C-7DA43B221A98}" type="pres">
      <dgm:prSet presAssocID="{F0517137-E5D4-4167-933E-E883E034ACB0}" presName="compNode" presStyleCnt="0"/>
      <dgm:spPr/>
    </dgm:pt>
    <dgm:pt modelId="{0D1C376A-7EA9-4FB4-AC9B-A04F7DAF8A37}" type="pres">
      <dgm:prSet presAssocID="{F0517137-E5D4-4167-933E-E883E034ACB0}" presName="bgRect" presStyleLbl="bgShp" presStyleIdx="1" presStyleCnt="3"/>
      <dgm:spPr/>
    </dgm:pt>
    <dgm:pt modelId="{6941C3D9-7152-4962-82DD-CAC910B98698}" type="pres">
      <dgm:prSet presAssocID="{F0517137-E5D4-4167-933E-E883E034ACB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15C32CE6-3018-4D02-BDB8-D9E3532FA116}" type="pres">
      <dgm:prSet presAssocID="{F0517137-E5D4-4167-933E-E883E034ACB0}" presName="spaceRect" presStyleCnt="0"/>
      <dgm:spPr/>
    </dgm:pt>
    <dgm:pt modelId="{C51A975E-FAEF-43E6-935A-19CB88CB8127}" type="pres">
      <dgm:prSet presAssocID="{F0517137-E5D4-4167-933E-E883E034ACB0}" presName="parTx" presStyleLbl="revTx" presStyleIdx="1" presStyleCnt="3">
        <dgm:presLayoutVars>
          <dgm:chMax val="0"/>
          <dgm:chPref val="0"/>
        </dgm:presLayoutVars>
      </dgm:prSet>
      <dgm:spPr/>
    </dgm:pt>
    <dgm:pt modelId="{F440854D-46A2-4C5F-9522-1672194A4DFB}" type="pres">
      <dgm:prSet presAssocID="{23F498C8-76D9-4EEF-9BFC-609FA9067114}" presName="sibTrans" presStyleCnt="0"/>
      <dgm:spPr/>
    </dgm:pt>
    <dgm:pt modelId="{E7205E3B-F01D-4630-B7B5-EC1A6FE885CB}" type="pres">
      <dgm:prSet presAssocID="{991BD62C-7DD7-4B85-8AA8-6571789A5835}" presName="compNode" presStyleCnt="0"/>
      <dgm:spPr/>
    </dgm:pt>
    <dgm:pt modelId="{783654E3-AB13-413E-93F5-B72B1EEA784E}" type="pres">
      <dgm:prSet presAssocID="{991BD62C-7DD7-4B85-8AA8-6571789A5835}" presName="bgRect" presStyleLbl="bgShp" presStyleIdx="2" presStyleCnt="3"/>
      <dgm:spPr/>
    </dgm:pt>
    <dgm:pt modelId="{E27A48B1-4239-45FC-91CD-77B62E8926E0}" type="pres">
      <dgm:prSet presAssocID="{991BD62C-7DD7-4B85-8AA8-6571789A583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24724B58-A38A-45F3-A3D8-CAC5D8CE5A6A}" type="pres">
      <dgm:prSet presAssocID="{991BD62C-7DD7-4B85-8AA8-6571789A5835}" presName="spaceRect" presStyleCnt="0"/>
      <dgm:spPr/>
    </dgm:pt>
    <dgm:pt modelId="{5467306F-E7B6-4B62-8A3A-6603FDE483A5}" type="pres">
      <dgm:prSet presAssocID="{991BD62C-7DD7-4B85-8AA8-6571789A583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BE897303-7F2E-4E1E-9880-A5BE13E23A38}" type="presOf" srcId="{F0517137-E5D4-4167-933E-E883E034ACB0}" destId="{C51A975E-FAEF-43E6-935A-19CB88CB8127}" srcOrd="0" destOrd="0" presId="urn:microsoft.com/office/officeart/2018/2/layout/IconVerticalSolidList"/>
    <dgm:cxn modelId="{8753FE3B-7106-4EED-A13C-603817FF4666}" srcId="{C8400311-FA48-4451-8C54-D16F5822CB8A}" destId="{3A771CB9-2407-4355-972A-1B325DA5237D}" srcOrd="0" destOrd="0" parTransId="{69D36E57-785A-45E7-9CA1-2CCD8143CBAC}" sibTransId="{BF065422-ED59-4A7D-B9D2-50037127BAC4}"/>
    <dgm:cxn modelId="{9DC50460-66C6-4B81-A1C1-AFE043E90CFC}" type="presOf" srcId="{991BD62C-7DD7-4B85-8AA8-6571789A5835}" destId="{5467306F-E7B6-4B62-8A3A-6603FDE483A5}" srcOrd="0" destOrd="0" presId="urn:microsoft.com/office/officeart/2018/2/layout/IconVerticalSolidList"/>
    <dgm:cxn modelId="{11056146-1CC6-4CB8-B035-6DA8F4BE83D3}" srcId="{C8400311-FA48-4451-8C54-D16F5822CB8A}" destId="{991BD62C-7DD7-4B85-8AA8-6571789A5835}" srcOrd="2" destOrd="0" parTransId="{9699142E-7973-4B75-BCA5-A1E34DCA2CF5}" sibTransId="{D82118A8-D35E-4178-9533-E899B343D6F1}"/>
    <dgm:cxn modelId="{95591D8C-05D2-4FD4-B8F9-88DA41C83A60}" srcId="{C8400311-FA48-4451-8C54-D16F5822CB8A}" destId="{F0517137-E5D4-4167-933E-E883E034ACB0}" srcOrd="1" destOrd="0" parTransId="{997FA53E-F75A-40E5-B90A-664086617664}" sibTransId="{23F498C8-76D9-4EEF-9BFC-609FA9067114}"/>
    <dgm:cxn modelId="{5F81FEBF-5014-4E8D-A2DE-2C730F1C7A8D}" type="presOf" srcId="{C8400311-FA48-4451-8C54-D16F5822CB8A}" destId="{C059AD91-7FA3-45AF-BFF8-394D5F46A837}" srcOrd="0" destOrd="0" presId="urn:microsoft.com/office/officeart/2018/2/layout/IconVerticalSolidList"/>
    <dgm:cxn modelId="{C3B3E4FF-B38C-4D83-99DD-74FBB8F5AF48}" type="presOf" srcId="{3A771CB9-2407-4355-972A-1B325DA5237D}" destId="{6B65A800-5DA2-45B9-83C5-09D308755E07}" srcOrd="0" destOrd="0" presId="urn:microsoft.com/office/officeart/2018/2/layout/IconVerticalSolidList"/>
    <dgm:cxn modelId="{99D43368-9A24-43F8-8035-2F13C6D464AB}" type="presParOf" srcId="{C059AD91-7FA3-45AF-BFF8-394D5F46A837}" destId="{8C5B4536-E1A3-4ACE-8A92-DDFF8DBB35D8}" srcOrd="0" destOrd="0" presId="urn:microsoft.com/office/officeart/2018/2/layout/IconVerticalSolidList"/>
    <dgm:cxn modelId="{2B7B7653-B017-4D79-8B2C-28D18CD0D202}" type="presParOf" srcId="{8C5B4536-E1A3-4ACE-8A92-DDFF8DBB35D8}" destId="{00CBEC85-1D6E-4D14-8AC5-96C29FDBCA94}" srcOrd="0" destOrd="0" presId="urn:microsoft.com/office/officeart/2018/2/layout/IconVerticalSolidList"/>
    <dgm:cxn modelId="{E41B3DB4-3014-4F8A-B8DD-A58279706F17}" type="presParOf" srcId="{8C5B4536-E1A3-4ACE-8A92-DDFF8DBB35D8}" destId="{9CB725EF-4450-40E8-A64D-DE201B2290F9}" srcOrd="1" destOrd="0" presId="urn:microsoft.com/office/officeart/2018/2/layout/IconVerticalSolidList"/>
    <dgm:cxn modelId="{BF97F26F-BB42-448C-844A-6FC6C8941FAA}" type="presParOf" srcId="{8C5B4536-E1A3-4ACE-8A92-DDFF8DBB35D8}" destId="{FC2E3782-E445-4483-A693-D62FE14B999D}" srcOrd="2" destOrd="0" presId="urn:microsoft.com/office/officeart/2018/2/layout/IconVerticalSolidList"/>
    <dgm:cxn modelId="{58996E14-4947-4CC4-AFFC-86ED76CB3A9A}" type="presParOf" srcId="{8C5B4536-E1A3-4ACE-8A92-DDFF8DBB35D8}" destId="{6B65A800-5DA2-45B9-83C5-09D308755E07}" srcOrd="3" destOrd="0" presId="urn:microsoft.com/office/officeart/2018/2/layout/IconVerticalSolidList"/>
    <dgm:cxn modelId="{3BAC7E40-EF66-49E6-A5FE-5FFF6FEEC35E}" type="presParOf" srcId="{C059AD91-7FA3-45AF-BFF8-394D5F46A837}" destId="{6DA0111D-FD8A-4475-B756-058115634DA5}" srcOrd="1" destOrd="0" presId="urn:microsoft.com/office/officeart/2018/2/layout/IconVerticalSolidList"/>
    <dgm:cxn modelId="{AA2D78EC-0577-4504-B34A-FEC2309EC622}" type="presParOf" srcId="{C059AD91-7FA3-45AF-BFF8-394D5F46A837}" destId="{69BAB37A-BE4F-4625-A12C-7DA43B221A98}" srcOrd="2" destOrd="0" presId="urn:microsoft.com/office/officeart/2018/2/layout/IconVerticalSolidList"/>
    <dgm:cxn modelId="{985B5688-9D79-4638-B438-412CB1BDA6FD}" type="presParOf" srcId="{69BAB37A-BE4F-4625-A12C-7DA43B221A98}" destId="{0D1C376A-7EA9-4FB4-AC9B-A04F7DAF8A37}" srcOrd="0" destOrd="0" presId="urn:microsoft.com/office/officeart/2018/2/layout/IconVerticalSolidList"/>
    <dgm:cxn modelId="{EE38C3D1-EF39-40B2-B9D3-96E057E9B464}" type="presParOf" srcId="{69BAB37A-BE4F-4625-A12C-7DA43B221A98}" destId="{6941C3D9-7152-4962-82DD-CAC910B98698}" srcOrd="1" destOrd="0" presId="urn:microsoft.com/office/officeart/2018/2/layout/IconVerticalSolidList"/>
    <dgm:cxn modelId="{B225EB2B-5373-4564-BF59-335799240DAA}" type="presParOf" srcId="{69BAB37A-BE4F-4625-A12C-7DA43B221A98}" destId="{15C32CE6-3018-4D02-BDB8-D9E3532FA116}" srcOrd="2" destOrd="0" presId="urn:microsoft.com/office/officeart/2018/2/layout/IconVerticalSolidList"/>
    <dgm:cxn modelId="{99B5F6C8-CB99-4B63-9AA1-EF59E4E82406}" type="presParOf" srcId="{69BAB37A-BE4F-4625-A12C-7DA43B221A98}" destId="{C51A975E-FAEF-43E6-935A-19CB88CB8127}" srcOrd="3" destOrd="0" presId="urn:microsoft.com/office/officeart/2018/2/layout/IconVerticalSolidList"/>
    <dgm:cxn modelId="{E29CB193-F7AE-4F38-BF6B-C26B9A720975}" type="presParOf" srcId="{C059AD91-7FA3-45AF-BFF8-394D5F46A837}" destId="{F440854D-46A2-4C5F-9522-1672194A4DFB}" srcOrd="3" destOrd="0" presId="urn:microsoft.com/office/officeart/2018/2/layout/IconVerticalSolidList"/>
    <dgm:cxn modelId="{052DC689-E26A-47A5-B045-EA8969E3055B}" type="presParOf" srcId="{C059AD91-7FA3-45AF-BFF8-394D5F46A837}" destId="{E7205E3B-F01D-4630-B7B5-EC1A6FE885CB}" srcOrd="4" destOrd="0" presId="urn:microsoft.com/office/officeart/2018/2/layout/IconVerticalSolidList"/>
    <dgm:cxn modelId="{83A25B74-D682-4C11-9A9B-BCB5FC414E27}" type="presParOf" srcId="{E7205E3B-F01D-4630-B7B5-EC1A6FE885CB}" destId="{783654E3-AB13-413E-93F5-B72B1EEA784E}" srcOrd="0" destOrd="0" presId="urn:microsoft.com/office/officeart/2018/2/layout/IconVerticalSolidList"/>
    <dgm:cxn modelId="{A1B920F9-A9CC-4C2B-8855-1E547A73A697}" type="presParOf" srcId="{E7205E3B-F01D-4630-B7B5-EC1A6FE885CB}" destId="{E27A48B1-4239-45FC-91CD-77B62E8926E0}" srcOrd="1" destOrd="0" presId="urn:microsoft.com/office/officeart/2018/2/layout/IconVerticalSolidList"/>
    <dgm:cxn modelId="{CAAC5672-E12B-4D34-B43C-55251655DBCC}" type="presParOf" srcId="{E7205E3B-F01D-4630-B7B5-EC1A6FE885CB}" destId="{24724B58-A38A-45F3-A3D8-CAC5D8CE5A6A}" srcOrd="2" destOrd="0" presId="urn:microsoft.com/office/officeart/2018/2/layout/IconVerticalSolidList"/>
    <dgm:cxn modelId="{5EB9E3CB-F423-44FD-9110-A270EC3E049B}" type="presParOf" srcId="{E7205E3B-F01D-4630-B7B5-EC1A6FE885CB}" destId="{5467306F-E7B6-4B62-8A3A-6603FDE483A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1D63B-AC0B-413B-920C-E005DC623D2F}">
      <dsp:nvSpPr>
        <dsp:cNvPr id="0" name=""/>
        <dsp:cNvSpPr/>
      </dsp:nvSpPr>
      <dsp:spPr>
        <a:xfrm>
          <a:off x="4057497" y="1287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700" kern="1200" dirty="0"/>
            <a:t>AI is the simulation of human intelligence processes by machines, especially computer systems.</a:t>
          </a:r>
        </a:p>
      </dsp:txBody>
      <dsp:txXfrm>
        <a:off x="4057497" y="128980"/>
        <a:ext cx="5703167" cy="766158"/>
      </dsp:txXfrm>
    </dsp:sp>
    <dsp:sp modelId="{F6F15E4F-1194-4760-B2DF-172BA3A850C0}">
      <dsp:nvSpPr>
        <dsp:cNvPr id="0" name=""/>
        <dsp:cNvSpPr/>
      </dsp:nvSpPr>
      <dsp:spPr>
        <a:xfrm>
          <a:off x="0" y="1287"/>
          <a:ext cx="4057497" cy="102154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Definition:</a:t>
          </a:r>
        </a:p>
      </dsp:txBody>
      <dsp:txXfrm>
        <a:off x="49868" y="51155"/>
        <a:ext cx="3957761" cy="921808"/>
      </dsp:txXfrm>
    </dsp:sp>
    <dsp:sp modelId="{6890CE43-48AB-46DE-B18D-024A4AF4BD7C}">
      <dsp:nvSpPr>
        <dsp:cNvPr id="0" name=""/>
        <dsp:cNvSpPr/>
      </dsp:nvSpPr>
      <dsp:spPr>
        <a:xfrm>
          <a:off x="4057497" y="1124986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700" kern="1200" dirty="0"/>
            <a:t>Subset of AI where machines learn from data and improve over time without being explicitly programmed.</a:t>
          </a:r>
        </a:p>
      </dsp:txBody>
      <dsp:txXfrm>
        <a:off x="4057497" y="1252679"/>
        <a:ext cx="5703167" cy="766158"/>
      </dsp:txXfrm>
    </dsp:sp>
    <dsp:sp modelId="{2FA1A5CB-55FC-449C-8B27-8F3A119469A5}">
      <dsp:nvSpPr>
        <dsp:cNvPr id="0" name=""/>
        <dsp:cNvSpPr/>
      </dsp:nvSpPr>
      <dsp:spPr>
        <a:xfrm>
          <a:off x="0" y="1124986"/>
          <a:ext cx="4057497" cy="102154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Machine Learning:</a:t>
          </a:r>
        </a:p>
      </dsp:txBody>
      <dsp:txXfrm>
        <a:off x="49868" y="1174854"/>
        <a:ext cx="3957761" cy="921808"/>
      </dsp:txXfrm>
    </dsp:sp>
    <dsp:sp modelId="{86341F3E-AFAC-492F-803D-85FF38175775}">
      <dsp:nvSpPr>
        <dsp:cNvPr id="0" name=""/>
        <dsp:cNvSpPr/>
      </dsp:nvSpPr>
      <dsp:spPr>
        <a:xfrm>
          <a:off x="4057497" y="2248685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700" kern="1200" dirty="0"/>
            <a:t>TBD</a:t>
          </a:r>
        </a:p>
      </dsp:txBody>
      <dsp:txXfrm>
        <a:off x="4057497" y="2376378"/>
        <a:ext cx="5703167" cy="766158"/>
      </dsp:txXfrm>
    </dsp:sp>
    <dsp:sp modelId="{A0538168-F8EA-4560-8D82-2C61F237E5CB}">
      <dsp:nvSpPr>
        <dsp:cNvPr id="0" name=""/>
        <dsp:cNvSpPr/>
      </dsp:nvSpPr>
      <dsp:spPr>
        <a:xfrm>
          <a:off x="0" y="2248685"/>
          <a:ext cx="4057497" cy="102154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Large Language Model:</a:t>
          </a:r>
        </a:p>
      </dsp:txBody>
      <dsp:txXfrm>
        <a:off x="49868" y="2298553"/>
        <a:ext cx="3957761" cy="921808"/>
      </dsp:txXfrm>
    </dsp:sp>
    <dsp:sp modelId="{CEA21E05-7938-47AB-8DE1-915A1E6FA81D}">
      <dsp:nvSpPr>
        <dsp:cNvPr id="0" name=""/>
        <dsp:cNvSpPr/>
      </dsp:nvSpPr>
      <dsp:spPr>
        <a:xfrm>
          <a:off x="4057497" y="3372383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700" kern="1200" dirty="0"/>
            <a:t>AI systems inspired by the structure and function of the human brain.</a:t>
          </a:r>
        </a:p>
      </dsp:txBody>
      <dsp:txXfrm>
        <a:off x="4057497" y="3500076"/>
        <a:ext cx="5703167" cy="766158"/>
      </dsp:txXfrm>
    </dsp:sp>
    <dsp:sp modelId="{05CF256B-BFCE-4E07-974D-CF7834028075}">
      <dsp:nvSpPr>
        <dsp:cNvPr id="0" name=""/>
        <dsp:cNvSpPr/>
      </dsp:nvSpPr>
      <dsp:spPr>
        <a:xfrm>
          <a:off x="0" y="3372383"/>
          <a:ext cx="4057497" cy="102154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Neural Networks:</a:t>
          </a:r>
        </a:p>
      </dsp:txBody>
      <dsp:txXfrm>
        <a:off x="49868" y="3422251"/>
        <a:ext cx="3957761" cy="9218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D98D22-DE46-4AFA-8DAE-CBC1B7F9C018}">
      <dsp:nvSpPr>
        <dsp:cNvPr id="0" name=""/>
        <dsp:cNvSpPr/>
      </dsp:nvSpPr>
      <dsp:spPr>
        <a:xfrm>
          <a:off x="0" y="0"/>
          <a:ext cx="6035039" cy="12572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Finance: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AI is used for fraud detection, algorithmic trading, risk assessment, and customer service.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Security Exchange</a:t>
          </a:r>
        </a:p>
      </dsp:txBody>
      <dsp:txXfrm>
        <a:off x="1332737" y="0"/>
        <a:ext cx="4702301" cy="1257299"/>
      </dsp:txXfrm>
    </dsp:sp>
    <dsp:sp modelId="{3028E6DF-1445-4EB6-A937-54F2E668C914}">
      <dsp:nvSpPr>
        <dsp:cNvPr id="0" name=""/>
        <dsp:cNvSpPr/>
      </dsp:nvSpPr>
      <dsp:spPr>
        <a:xfrm>
          <a:off x="125729" y="125730"/>
          <a:ext cx="1207008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l="-12000" r="-1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EA16F8-2E05-465F-B391-5276EF68DDD5}">
      <dsp:nvSpPr>
        <dsp:cNvPr id="0" name=""/>
        <dsp:cNvSpPr/>
      </dsp:nvSpPr>
      <dsp:spPr>
        <a:xfrm>
          <a:off x="0" y="1383029"/>
          <a:ext cx="6035039" cy="125729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Automotive: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AI powers autonomous vehicles, improving safety and efficiency on roads.</a:t>
          </a:r>
        </a:p>
      </dsp:txBody>
      <dsp:txXfrm>
        <a:off x="1332737" y="1383029"/>
        <a:ext cx="4702301" cy="1257299"/>
      </dsp:txXfrm>
    </dsp:sp>
    <dsp:sp modelId="{26F9B99A-47AC-47E4-A9C4-B2CC31BE55CE}">
      <dsp:nvSpPr>
        <dsp:cNvPr id="0" name=""/>
        <dsp:cNvSpPr/>
      </dsp:nvSpPr>
      <dsp:spPr>
        <a:xfrm>
          <a:off x="125729" y="1508760"/>
          <a:ext cx="1207008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84B9F-70CC-4608-B14E-53AFB76E6A24}">
      <dsp:nvSpPr>
        <dsp:cNvPr id="0" name=""/>
        <dsp:cNvSpPr/>
      </dsp:nvSpPr>
      <dsp:spPr>
        <a:xfrm>
          <a:off x="0" y="2766060"/>
          <a:ext cx="6035039" cy="12572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Healthcare: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AI assists in diagnostics, drug discovery, personalized medicine, and patient care.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Custom Service for HC</a:t>
          </a:r>
        </a:p>
      </dsp:txBody>
      <dsp:txXfrm>
        <a:off x="1332737" y="2766060"/>
        <a:ext cx="4702301" cy="1257299"/>
      </dsp:txXfrm>
    </dsp:sp>
    <dsp:sp modelId="{2032536C-622C-4994-9C20-B60F88A9033B}">
      <dsp:nvSpPr>
        <dsp:cNvPr id="0" name=""/>
        <dsp:cNvSpPr/>
      </dsp:nvSpPr>
      <dsp:spPr>
        <a:xfrm>
          <a:off x="125729" y="2891790"/>
          <a:ext cx="1207008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7FABF-C00C-4060-8B3E-8643B6B6C7B7}">
      <dsp:nvSpPr>
        <dsp:cNvPr id="0" name=""/>
        <dsp:cNvSpPr/>
      </dsp:nvSpPr>
      <dsp:spPr>
        <a:xfrm>
          <a:off x="0" y="491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A93F5E-25A6-4776-8CF4-04980A900C85}">
      <dsp:nvSpPr>
        <dsp:cNvPr id="0" name=""/>
        <dsp:cNvSpPr/>
      </dsp:nvSpPr>
      <dsp:spPr>
        <a:xfrm>
          <a:off x="347648" y="259072"/>
          <a:ext cx="632087" cy="6320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03CD41-A6B4-484A-8274-C4D34F2CD171}">
      <dsp:nvSpPr>
        <dsp:cNvPr id="0" name=""/>
        <dsp:cNvSpPr/>
      </dsp:nvSpPr>
      <dsp:spPr>
        <a:xfrm>
          <a:off x="1327384" y="491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Supervised Learning: Algorithms learn from labeled data and make predictions or decisions.</a:t>
          </a:r>
        </a:p>
      </dsp:txBody>
      <dsp:txXfrm>
        <a:off x="1327384" y="491"/>
        <a:ext cx="8392688" cy="1149250"/>
      </dsp:txXfrm>
    </dsp:sp>
    <dsp:sp modelId="{9FB5F9F6-0D67-45D2-AD86-3D4EDE8F2101}">
      <dsp:nvSpPr>
        <dsp:cNvPr id="0" name=""/>
        <dsp:cNvSpPr/>
      </dsp:nvSpPr>
      <dsp:spPr>
        <a:xfrm>
          <a:off x="0" y="1437054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8A318F-4D89-4E07-9AD3-919004AB35FE}">
      <dsp:nvSpPr>
        <dsp:cNvPr id="0" name=""/>
        <dsp:cNvSpPr/>
      </dsp:nvSpPr>
      <dsp:spPr>
        <a:xfrm>
          <a:off x="347648" y="1695636"/>
          <a:ext cx="632087" cy="6320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48C54D-B795-423E-92B4-4143F76283BA}">
      <dsp:nvSpPr>
        <dsp:cNvPr id="0" name=""/>
        <dsp:cNvSpPr/>
      </dsp:nvSpPr>
      <dsp:spPr>
        <a:xfrm>
          <a:off x="1327384" y="1437054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Unsupervised Learning: Algorithms find patterns in data without labeled responses.</a:t>
          </a:r>
        </a:p>
      </dsp:txBody>
      <dsp:txXfrm>
        <a:off x="1327384" y="1437054"/>
        <a:ext cx="8392688" cy="1149250"/>
      </dsp:txXfrm>
    </dsp:sp>
    <dsp:sp modelId="{AF1473A8-4C28-4754-A08A-22062984CDAE}">
      <dsp:nvSpPr>
        <dsp:cNvPr id="0" name=""/>
        <dsp:cNvSpPr/>
      </dsp:nvSpPr>
      <dsp:spPr>
        <a:xfrm>
          <a:off x="0" y="2873618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6B162-6027-4F46-BD2E-5B8FEBE22DCC}">
      <dsp:nvSpPr>
        <dsp:cNvPr id="0" name=""/>
        <dsp:cNvSpPr/>
      </dsp:nvSpPr>
      <dsp:spPr>
        <a:xfrm>
          <a:off x="347648" y="3132199"/>
          <a:ext cx="632087" cy="632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F0349F-AF6D-4D9F-B747-E8932ED24094}">
      <dsp:nvSpPr>
        <dsp:cNvPr id="0" name=""/>
        <dsp:cNvSpPr/>
      </dsp:nvSpPr>
      <dsp:spPr>
        <a:xfrm>
          <a:off x="1327384" y="2873618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Reinforcement Learning: Learning based on feedback from the environment through rewards and punishments.</a:t>
          </a:r>
        </a:p>
      </dsp:txBody>
      <dsp:txXfrm>
        <a:off x="1327384" y="2873618"/>
        <a:ext cx="8392688" cy="11492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3C459-13AC-4B08-AA87-0AB5A8E2A59B}">
      <dsp:nvSpPr>
        <dsp:cNvPr id="0" name=""/>
        <dsp:cNvSpPr/>
      </dsp:nvSpPr>
      <dsp:spPr>
        <a:xfrm>
          <a:off x="0" y="491"/>
          <a:ext cx="9720262" cy="114906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5D9371-3E2F-4421-A22C-B68564E4E361}">
      <dsp:nvSpPr>
        <dsp:cNvPr id="0" name=""/>
        <dsp:cNvSpPr/>
      </dsp:nvSpPr>
      <dsp:spPr>
        <a:xfrm>
          <a:off x="347593" y="259031"/>
          <a:ext cx="631988" cy="6319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39B7C1-919E-4BA8-A2AD-DDAD4F62D39E}">
      <dsp:nvSpPr>
        <dsp:cNvPr id="0" name=""/>
        <dsp:cNvSpPr/>
      </dsp:nvSpPr>
      <dsp:spPr>
        <a:xfrm>
          <a:off x="1327175" y="491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Definition: AI technology enabling machines to understand, interpret, and generate human language.</a:t>
          </a:r>
        </a:p>
      </dsp:txBody>
      <dsp:txXfrm>
        <a:off x="1327175" y="491"/>
        <a:ext cx="8393086" cy="1149069"/>
      </dsp:txXfrm>
    </dsp:sp>
    <dsp:sp modelId="{22F89509-645B-45AF-A618-0B54D30AE93A}">
      <dsp:nvSpPr>
        <dsp:cNvPr id="0" name=""/>
        <dsp:cNvSpPr/>
      </dsp:nvSpPr>
      <dsp:spPr>
        <a:xfrm>
          <a:off x="0" y="1436827"/>
          <a:ext cx="9720262" cy="11490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BEE824-F413-4236-BBE1-9F3C5D1E6D09}">
      <dsp:nvSpPr>
        <dsp:cNvPr id="0" name=""/>
        <dsp:cNvSpPr/>
      </dsp:nvSpPr>
      <dsp:spPr>
        <a:xfrm>
          <a:off x="347593" y="1695368"/>
          <a:ext cx="631988" cy="6319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42E0E6-5DEF-46B8-9E4C-02BC35CEC1E7}">
      <dsp:nvSpPr>
        <dsp:cNvPr id="0" name=""/>
        <dsp:cNvSpPr/>
      </dsp:nvSpPr>
      <dsp:spPr>
        <a:xfrm>
          <a:off x="1327175" y="1436827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Applications: Chatbots, language translation, sentiment analysis, and content generation.</a:t>
          </a:r>
        </a:p>
      </dsp:txBody>
      <dsp:txXfrm>
        <a:off x="1327175" y="1436827"/>
        <a:ext cx="8393086" cy="1149069"/>
      </dsp:txXfrm>
    </dsp:sp>
    <dsp:sp modelId="{5523DAA8-9E60-426F-99B0-9E1716AF22B5}">
      <dsp:nvSpPr>
        <dsp:cNvPr id="0" name=""/>
        <dsp:cNvSpPr/>
      </dsp:nvSpPr>
      <dsp:spPr>
        <a:xfrm>
          <a:off x="0" y="2873164"/>
          <a:ext cx="9720262" cy="11490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FE2067-009E-4846-870A-CC888F055849}">
      <dsp:nvSpPr>
        <dsp:cNvPr id="0" name=""/>
        <dsp:cNvSpPr/>
      </dsp:nvSpPr>
      <dsp:spPr>
        <a:xfrm>
          <a:off x="347593" y="3131705"/>
          <a:ext cx="631988" cy="63198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A4D41D-8128-4072-8B23-BCD5E77908CB}">
      <dsp:nvSpPr>
        <dsp:cNvPr id="0" name=""/>
        <dsp:cNvSpPr/>
      </dsp:nvSpPr>
      <dsp:spPr>
        <a:xfrm>
          <a:off x="1327175" y="2873164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Examples: Google Translate, Siri, Amazon Alexa.</a:t>
          </a:r>
        </a:p>
      </dsp:txBody>
      <dsp:txXfrm>
        <a:off x="1327175" y="2873164"/>
        <a:ext cx="8393086" cy="114906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4C71F6-87A0-4C41-9F03-9A50477B1ED1}">
      <dsp:nvSpPr>
        <dsp:cNvPr id="0" name=""/>
        <dsp:cNvSpPr/>
      </dsp:nvSpPr>
      <dsp:spPr>
        <a:xfrm>
          <a:off x="614381" y="503862"/>
          <a:ext cx="1749937" cy="1749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1E6768-C551-46F0-8850-8864EA437679}">
      <dsp:nvSpPr>
        <dsp:cNvPr id="0" name=""/>
        <dsp:cNvSpPr/>
      </dsp:nvSpPr>
      <dsp:spPr>
        <a:xfrm>
          <a:off x="987318" y="876800"/>
          <a:ext cx="1004062" cy="1004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105437-9B08-47FC-8C49-4CB83D1D115C}">
      <dsp:nvSpPr>
        <dsp:cNvPr id="0" name=""/>
        <dsp:cNvSpPr/>
      </dsp:nvSpPr>
      <dsp:spPr>
        <a:xfrm>
          <a:off x="54974" y="279886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Definition: AI technology enabling machines to interpret and understand visual information from the real world.</a:t>
          </a:r>
        </a:p>
      </dsp:txBody>
      <dsp:txXfrm>
        <a:off x="54974" y="2798862"/>
        <a:ext cx="2868750" cy="720000"/>
      </dsp:txXfrm>
    </dsp:sp>
    <dsp:sp modelId="{B6D50FDD-13B4-4171-A1E5-F7103805CA90}">
      <dsp:nvSpPr>
        <dsp:cNvPr id="0" name=""/>
        <dsp:cNvSpPr/>
      </dsp:nvSpPr>
      <dsp:spPr>
        <a:xfrm>
          <a:off x="3985162" y="503862"/>
          <a:ext cx="1749937" cy="1749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04D16C-4F41-4108-921B-DA1597CE32E3}">
      <dsp:nvSpPr>
        <dsp:cNvPr id="0" name=""/>
        <dsp:cNvSpPr/>
      </dsp:nvSpPr>
      <dsp:spPr>
        <a:xfrm>
          <a:off x="4358099" y="876800"/>
          <a:ext cx="1004062" cy="1004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B2BD92-D0F9-4789-9B4B-F976C555C3C7}">
      <dsp:nvSpPr>
        <dsp:cNvPr id="0" name=""/>
        <dsp:cNvSpPr/>
      </dsp:nvSpPr>
      <dsp:spPr>
        <a:xfrm>
          <a:off x="3425756" y="279886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Applications: Object detection, facial recognition, medical image analysis, and autonomous vehicles.</a:t>
          </a:r>
        </a:p>
      </dsp:txBody>
      <dsp:txXfrm>
        <a:off x="3425756" y="2798862"/>
        <a:ext cx="2868750" cy="720000"/>
      </dsp:txXfrm>
    </dsp:sp>
    <dsp:sp modelId="{6EE84294-90A8-451C-9AD7-BED37F14CA3D}">
      <dsp:nvSpPr>
        <dsp:cNvPr id="0" name=""/>
        <dsp:cNvSpPr/>
      </dsp:nvSpPr>
      <dsp:spPr>
        <a:xfrm>
          <a:off x="7355943" y="503862"/>
          <a:ext cx="1749937" cy="1749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FD827D-2BBD-4AB7-B664-19C15E2D3D76}">
      <dsp:nvSpPr>
        <dsp:cNvPr id="0" name=""/>
        <dsp:cNvSpPr/>
      </dsp:nvSpPr>
      <dsp:spPr>
        <a:xfrm>
          <a:off x="7728881" y="876800"/>
          <a:ext cx="1004062" cy="10040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0A7273-6488-45D3-A5A1-B9B032B91908}">
      <dsp:nvSpPr>
        <dsp:cNvPr id="0" name=""/>
        <dsp:cNvSpPr/>
      </dsp:nvSpPr>
      <dsp:spPr>
        <a:xfrm>
          <a:off x="6796537" y="279886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Examples: Tesla's Autopilot, CCTV surveillance systems, Google Photos.</a:t>
          </a:r>
        </a:p>
      </dsp:txBody>
      <dsp:txXfrm>
        <a:off x="6796537" y="2798862"/>
        <a:ext cx="2868750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87B5E7-626B-42E7-96D2-C0BA3349C49F}">
      <dsp:nvSpPr>
        <dsp:cNvPr id="0" name=""/>
        <dsp:cNvSpPr/>
      </dsp:nvSpPr>
      <dsp:spPr>
        <a:xfrm>
          <a:off x="0" y="491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81ABA3-33FE-4D5F-A4DC-9D8FE0558A9B}">
      <dsp:nvSpPr>
        <dsp:cNvPr id="0" name=""/>
        <dsp:cNvSpPr/>
      </dsp:nvSpPr>
      <dsp:spPr>
        <a:xfrm>
          <a:off x="347648" y="259072"/>
          <a:ext cx="632087" cy="6320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C31958-A466-4A3B-8DEA-E00DD2200887}">
      <dsp:nvSpPr>
        <dsp:cNvPr id="0" name=""/>
        <dsp:cNvSpPr/>
      </dsp:nvSpPr>
      <dsp:spPr>
        <a:xfrm>
          <a:off x="1327384" y="491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Bias: AI systems can inherit biases from the data they are trained on, leading to unfair outcomes.</a:t>
          </a:r>
        </a:p>
      </dsp:txBody>
      <dsp:txXfrm>
        <a:off x="1327384" y="491"/>
        <a:ext cx="8392688" cy="1149250"/>
      </dsp:txXfrm>
    </dsp:sp>
    <dsp:sp modelId="{D5422E34-0DE7-4564-A436-3ED9FB6B396D}">
      <dsp:nvSpPr>
        <dsp:cNvPr id="0" name=""/>
        <dsp:cNvSpPr/>
      </dsp:nvSpPr>
      <dsp:spPr>
        <a:xfrm>
          <a:off x="0" y="1437054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1ED6AA-B395-4059-BFA4-7BB47CF72068}">
      <dsp:nvSpPr>
        <dsp:cNvPr id="0" name=""/>
        <dsp:cNvSpPr/>
      </dsp:nvSpPr>
      <dsp:spPr>
        <a:xfrm>
          <a:off x="347648" y="1695636"/>
          <a:ext cx="632087" cy="6320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BC92F5-3638-4B7A-B7CB-7F02E6004891}">
      <dsp:nvSpPr>
        <dsp:cNvPr id="0" name=""/>
        <dsp:cNvSpPr/>
      </dsp:nvSpPr>
      <dsp:spPr>
        <a:xfrm>
          <a:off x="1327384" y="1437054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Job Displacement: Automation of tasks may lead to unemployment in certain industries.</a:t>
          </a:r>
        </a:p>
      </dsp:txBody>
      <dsp:txXfrm>
        <a:off x="1327384" y="1437054"/>
        <a:ext cx="8392688" cy="1149250"/>
      </dsp:txXfrm>
    </dsp:sp>
    <dsp:sp modelId="{7F74C3BF-6488-44B8-8F18-B5C0FA985E2E}">
      <dsp:nvSpPr>
        <dsp:cNvPr id="0" name=""/>
        <dsp:cNvSpPr/>
      </dsp:nvSpPr>
      <dsp:spPr>
        <a:xfrm>
          <a:off x="0" y="2873618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CAC73F-859D-4CD4-B36C-8AF6E4D88C0D}">
      <dsp:nvSpPr>
        <dsp:cNvPr id="0" name=""/>
        <dsp:cNvSpPr/>
      </dsp:nvSpPr>
      <dsp:spPr>
        <a:xfrm>
          <a:off x="347648" y="3132199"/>
          <a:ext cx="632087" cy="632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DC2B44-99FD-4AAA-B7B5-B6D34365E6FA}">
      <dsp:nvSpPr>
        <dsp:cNvPr id="0" name=""/>
        <dsp:cNvSpPr/>
      </dsp:nvSpPr>
      <dsp:spPr>
        <a:xfrm>
          <a:off x="1327384" y="2873618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Privacy Concerns: AI systems often rely on large amounts of personal data, raising concerns about privacy and security.</a:t>
          </a:r>
        </a:p>
      </dsp:txBody>
      <dsp:txXfrm>
        <a:off x="1327384" y="2873618"/>
        <a:ext cx="8392688" cy="11492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CBEC85-1D6E-4D14-8AC5-96C29FDBCA94}">
      <dsp:nvSpPr>
        <dsp:cNvPr id="0" name=""/>
        <dsp:cNvSpPr/>
      </dsp:nvSpPr>
      <dsp:spPr>
        <a:xfrm>
          <a:off x="0" y="491"/>
          <a:ext cx="9720262" cy="114906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B725EF-4450-40E8-A64D-DE201B2290F9}">
      <dsp:nvSpPr>
        <dsp:cNvPr id="0" name=""/>
        <dsp:cNvSpPr/>
      </dsp:nvSpPr>
      <dsp:spPr>
        <a:xfrm>
          <a:off x="347593" y="259031"/>
          <a:ext cx="631988" cy="6319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5A800-5DA2-45B9-83C5-09D308755E07}">
      <dsp:nvSpPr>
        <dsp:cNvPr id="0" name=""/>
        <dsp:cNvSpPr/>
      </dsp:nvSpPr>
      <dsp:spPr>
        <a:xfrm>
          <a:off x="1327175" y="491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Advancements: Continued research and development will lead to more powerful AI systems.</a:t>
          </a:r>
        </a:p>
      </dsp:txBody>
      <dsp:txXfrm>
        <a:off x="1327175" y="491"/>
        <a:ext cx="8393086" cy="1149069"/>
      </dsp:txXfrm>
    </dsp:sp>
    <dsp:sp modelId="{0D1C376A-7EA9-4FB4-AC9B-A04F7DAF8A37}">
      <dsp:nvSpPr>
        <dsp:cNvPr id="0" name=""/>
        <dsp:cNvSpPr/>
      </dsp:nvSpPr>
      <dsp:spPr>
        <a:xfrm>
          <a:off x="0" y="1436827"/>
          <a:ext cx="9720262" cy="11490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41C3D9-7152-4962-82DD-CAC910B98698}">
      <dsp:nvSpPr>
        <dsp:cNvPr id="0" name=""/>
        <dsp:cNvSpPr/>
      </dsp:nvSpPr>
      <dsp:spPr>
        <a:xfrm>
          <a:off x="347593" y="1695368"/>
          <a:ext cx="631988" cy="6319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1A975E-FAEF-43E6-935A-19CB88CB8127}">
      <dsp:nvSpPr>
        <dsp:cNvPr id="0" name=""/>
        <dsp:cNvSpPr/>
      </dsp:nvSpPr>
      <dsp:spPr>
        <a:xfrm>
          <a:off x="1327175" y="1436827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Integration: AI will become increasingly integrated into various aspects of daily life and industries.</a:t>
          </a:r>
        </a:p>
      </dsp:txBody>
      <dsp:txXfrm>
        <a:off x="1327175" y="1436827"/>
        <a:ext cx="8393086" cy="1149069"/>
      </dsp:txXfrm>
    </dsp:sp>
    <dsp:sp modelId="{783654E3-AB13-413E-93F5-B72B1EEA784E}">
      <dsp:nvSpPr>
        <dsp:cNvPr id="0" name=""/>
        <dsp:cNvSpPr/>
      </dsp:nvSpPr>
      <dsp:spPr>
        <a:xfrm>
          <a:off x="0" y="2873164"/>
          <a:ext cx="9720262" cy="11490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7A48B1-4239-45FC-91CD-77B62E8926E0}">
      <dsp:nvSpPr>
        <dsp:cNvPr id="0" name=""/>
        <dsp:cNvSpPr/>
      </dsp:nvSpPr>
      <dsp:spPr>
        <a:xfrm>
          <a:off x="347593" y="3131705"/>
          <a:ext cx="631988" cy="63198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67306F-E7B6-4B62-8A3A-6603FDE483A5}">
      <dsp:nvSpPr>
        <dsp:cNvPr id="0" name=""/>
        <dsp:cNvSpPr/>
      </dsp:nvSpPr>
      <dsp:spPr>
        <a:xfrm>
          <a:off x="1327175" y="2873164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Ethical Considerations: Addressing ethical concerns and ensuring responsible AI development will be crucial for the future.</a:t>
          </a:r>
        </a:p>
      </dsp:txBody>
      <dsp:txXfrm>
        <a:off x="1327175" y="2873164"/>
        <a:ext cx="8393086" cy="1149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A2D6A-C0AB-4228-8B23-334E2AB755EB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3451C-3DB6-4109-9388-4EF49E76C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74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63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Definition</a:t>
            </a:r>
            <a:r>
              <a:rPr lang="en-US" dirty="0"/>
              <a:t>: AI is the simulation of human intelligence processes by machines, especially computer systems.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Machine Learning</a:t>
            </a:r>
            <a:r>
              <a:rPr lang="en-US" dirty="0"/>
              <a:t>: Subset of AI where machines learn from data and improve over time without being explicitly programmed.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Neural Networks</a:t>
            </a:r>
            <a:r>
              <a:rPr lang="en-US" dirty="0"/>
              <a:t>: AI systems inspired by the structure and function of the human brain.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457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43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19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DC096A7-2B18-4563-B75E-B41297F50792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288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6E0C3-5D02-46A2-A301-A50A9701B852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5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55115-43B8-4148-9D73-9BC165FA251A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503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F0842-A906-4931-8DEE-5A721582D0B0}" type="datetime4">
              <a:rPr lang="en-US" smtClean="0"/>
              <a:t>May 20,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07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6F5D2-F47F-1A67-B1BD-48D8E248C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69E232-792B-BC24-B436-26DEB8BCA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1369C-4DDF-3155-5343-1630BE15B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5EF6-02CA-4D9E-BF8E-6FFD5EF5EA9C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031B-8E92-7633-F677-51CADF717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DE387-27FF-3F45-22F5-03A7A8BFB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8FF4-41B4-4702-BDD0-FE6C7DD3F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30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92C50-25EF-4A36-98B6-FB3A01C4744A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999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9A84D-E366-4199-8BEE-08F3CE6054FE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09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1579E-743C-4525-88A4-D000FD5F87F7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180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EB55E-1523-4843-9ABC-5950DBEC6712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59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5FD57-4312-40DE-8F65-8559615DB8AF}" type="datetime4">
              <a:rPr lang="en-US" smtClean="0"/>
              <a:t>May 20,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543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3D37-46F8-4648-91C4-4D12BCD76C7F}" type="datetime4">
              <a:rPr lang="en-US" smtClean="0"/>
              <a:t>May 20,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47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514350" indent="-136525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6F3E2-E65E-4A47-8E3B-5666D4E8AF3F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7960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64A7C-B00B-42B6-A048-61A465A9FF8E}" type="datetime4">
              <a:rPr lang="en-US" smtClean="0"/>
              <a:t>May 20,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91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7B84-5B2D-4BF0-A483-8FEFA144DE62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093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9889-9B58-48FD-B55E-46433DCF87F1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112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66EC6-3FD4-49BC-87DB-A40257EB5921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4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491F6-6478-4EF0-B445-B444EEC3A54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525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E785B-CF68-4018-ADB8-B80AD26ECA3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569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EF21-47A3-4925-9CBA-D5BB69FADAC4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695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8787-6A5A-4EC9-89A8-C0736211F2A9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433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350-C190-42F2-BBFD-E4A6A534517F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78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6D37-8758-455A-B8CD-AAF20E0C2AC3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41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23D55-06EB-448A-8944-A30A4006CC2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21000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1332D-D857-4979-A0C5-25BCFDAB9E8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07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5E3A-0FFF-4207-AE91-32C123CCCB59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62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EDA24-F47A-426B-B361-17451F334E57}" type="datetime4">
              <a:rPr lang="en-US" smtClean="0"/>
              <a:t>May 20,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0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5C4A-E54A-45AB-8452-F544ACA29A8C}" type="datetime4">
              <a:rPr lang="en-US" smtClean="0"/>
              <a:t>May 20,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2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FE40-103A-4F4F-A8C3-A964F15809F3}" type="datetime4">
              <a:rPr lang="en-US" smtClean="0"/>
              <a:t>May 20,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0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04659-E378-4EBD-AFAD-C7C4D780A7FA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958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55531-F35B-4826-B5C4-05B232D9461A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773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5CB7CAA-9E98-42F5-ACDA-90BAFDD24F54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1985" y="210312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yellow head with gears inside&#10;&#10;Description automatically generated">
            <a:extLst>
              <a:ext uri="{FF2B5EF4-FFF2-40B4-BE49-F238E27FC236}">
                <a16:creationId xmlns:a16="http://schemas.microsoft.com/office/drawing/2014/main" id="{3847F9B3-67AB-82BD-B923-600D01470E5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6" y="585216"/>
            <a:ext cx="772847" cy="77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033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b="1" kern="1200" cap="all" spc="100" baseline="0">
          <a:solidFill>
            <a:srgbClr val="7030A0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E991F6E-0457-4EB4-AE5B-38DDE0461926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A yellow head with gears inside&#10;&#10;Description automatically generated">
            <a:extLst>
              <a:ext uri="{FF2B5EF4-FFF2-40B4-BE49-F238E27FC236}">
                <a16:creationId xmlns:a16="http://schemas.microsoft.com/office/drawing/2014/main" id="{BF70A8BC-BBE2-C211-2BEB-001290AD9B33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6" y="585216"/>
            <a:ext cx="772847" cy="77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8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  <p:sldLayoutId id="2147483914" r:id="rId13"/>
    <p:sldLayoutId id="2147483915" r:id="rId14"/>
    <p:sldLayoutId id="2147483916" r:id="rId15"/>
    <p:sldLayoutId id="2147483917" r:id="rId16"/>
    <p:sldLayoutId id="2147483918" r:id="rId17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933B0-2B92-BD83-ABA1-6D1FB45F4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3785" y="1380068"/>
            <a:ext cx="4978303" cy="2616199"/>
          </a:xfrm>
        </p:spPr>
        <p:txBody>
          <a:bodyPr>
            <a:normAutofit/>
          </a:bodyPr>
          <a:lstStyle/>
          <a:p>
            <a:pPr lvl="0">
              <a:lnSpc>
                <a:spcPct val="90000"/>
              </a:lnSpc>
            </a:pPr>
            <a:r>
              <a:rPr lang="en-US"/>
              <a:t>Introduction to 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8D082-4094-5D49-73F7-E77A5B7FC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1575" y="3996267"/>
            <a:ext cx="4080514" cy="1139151"/>
          </a:xfrm>
        </p:spPr>
        <p:txBody>
          <a:bodyPr>
            <a:normAutofit/>
          </a:bodyPr>
          <a:lstStyle/>
          <a:p>
            <a:pPr lvl="0"/>
            <a:r>
              <a:rPr lang="en-US"/>
              <a:t>Understanding AI and its Applications</a:t>
            </a:r>
          </a:p>
        </p:txBody>
      </p:sp>
      <p:sp>
        <p:nvSpPr>
          <p:cNvPr id="22" name="Rounded Rectangle 4">
            <a:extLst>
              <a:ext uri="{FF2B5EF4-FFF2-40B4-BE49-F238E27FC236}">
                <a16:creationId xmlns:a16="http://schemas.microsoft.com/office/drawing/2014/main" id="{260615AE-7DBC-4FF7-9107-9FE957695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648931"/>
            <a:ext cx="3982086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Head with Gears">
            <a:extLst>
              <a:ext uri="{FF2B5EF4-FFF2-40B4-BE49-F238E27FC236}">
                <a16:creationId xmlns:a16="http://schemas.microsoft.com/office/drawing/2014/main" id="{83B74406-E242-5991-C8E5-4E8082DD2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73801" y="1614524"/>
            <a:ext cx="3341190" cy="334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3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4AA5D-8A5A-8050-CDA1-B219E00F4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Ethics and Risks</a:t>
            </a:r>
            <a:endParaRPr lang="en-US" dirty="0"/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F34F49E5-EE0E-AEDC-A60B-AB490100CF6A}"/>
              </a:ext>
            </a:extLst>
          </p:cNvPr>
          <p:cNvGraphicFramePr/>
          <p:nvPr/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2B3A9-7352-2FFE-BF9D-C076E46F0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CAB8-FBC4-4C58-8E32-7EBF6C8371DA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CCABCD-C33E-A75B-BC0C-5DEE505FA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F5A4B-9934-7650-1B3F-08905DA7C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8FF4-41B4-4702-BDD0-FE6C7DD3F3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54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953FD7-F17A-4D8D-8237-93E8D5671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C4C2F22-C956-9703-646E-61C17AD49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Future of AI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413BD794-6203-DD57-7EDB-64E4536B8C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242165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0FB1A-A506-A5B7-BC33-897A66D24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DC87-CE6E-45A6-9650-7B88F85B48E4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A4148-C05C-D223-326B-2B555688D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6C50AD-B411-29EC-9F7A-28A264E66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8FF4-41B4-4702-BDD0-FE6C7DD3F3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46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4E5AD-43EC-FA59-5CAE-02239AC3B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What, Why &amp; How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F46D57-9109-C43F-280E-A3A176370D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305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CD2B798-7994-4548-A2BE-4AEF9C1A5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id="{E6162320-3B67-42BB-AF9D-939326E64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22E143-84C1-4F95-937C-78B92D28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1FAB735-1734-E34A-43D1-BA37EEB46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611" y="685892"/>
            <a:ext cx="3566407" cy="379402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History of Artificial Intelligence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A667280-8B84-60AB-A867-30D2E7CC3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3611" y="4684242"/>
            <a:ext cx="3566407" cy="146304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endParaRPr lang="en-US" sz="160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5557" y="4593863"/>
            <a:ext cx="2926080" cy="0"/>
          </a:xfrm>
          <a:prstGeom prst="line">
            <a:avLst/>
          </a:prstGeom>
          <a:ln w="19050">
            <a:solidFill>
              <a:srgbClr val="73A3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bstract picture of the brain made up of patterns">
            <a:extLst>
              <a:ext uri="{FF2B5EF4-FFF2-40B4-BE49-F238E27FC236}">
                <a16:creationId xmlns:a16="http://schemas.microsoft.com/office/drawing/2014/main" id="{52E6B880-B501-70FF-6A74-DC661FAE7E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66" r="5900" b="1"/>
          <a:stretch/>
        </p:blipFill>
        <p:spPr>
          <a:xfrm>
            <a:off x="4658258" y="975"/>
            <a:ext cx="7533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75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8A25B-FBDF-0906-ABD5-B4EAA340E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en-US" dirty="0"/>
              <a:t>What is Artificial Intelligence?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B163C84-5A18-31BE-8F0D-1B7595678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29355-83A6-4564-A2A2-C6CD6D6B613C}" type="datetime4">
              <a:rPr lang="en-US" smtClean="0"/>
              <a:t>May 20,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57CF4BB-69A9-7355-0938-CFD7A9439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48D5B2E-F6B2-E532-DEF6-8DF10E4C8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E6D43BBE-8782-BD4A-1DA4-8C57C70AEC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540880"/>
              </p:ext>
            </p:extLst>
          </p:nvPr>
        </p:nvGraphicFramePr>
        <p:xfrm>
          <a:off x="1024128" y="1914144"/>
          <a:ext cx="10143744" cy="4395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6368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ABE753E-4156-4486-B269-C34C2220E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9BFE9F-67FE-4BBC-BFED-6AA4C51D00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3801" y="0"/>
            <a:ext cx="46481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1F85A4-F9B6-D082-1672-D086A63B8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269" y="643467"/>
            <a:ext cx="3415612" cy="5571066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AI Applications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EED7005-6217-65A4-981D-AB79D60E8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3677F-2F4C-4DAD-B38A-C5B18315DAA6}" type="datetime4">
              <a:rPr lang="en-US" smtClean="0"/>
              <a:t>May 20,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60FB16E-7892-CA1E-826E-F671676A3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FE51A92-8183-B768-716D-5DEC2906D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293B375E-4894-3D66-ACC6-6EFF2BBD6C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8516181"/>
              </p:ext>
            </p:extLst>
          </p:nvPr>
        </p:nvGraphicFramePr>
        <p:xfrm>
          <a:off x="589119" y="1417320"/>
          <a:ext cx="6035040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43895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A8AA0-967B-0B69-DA39-C87746B8E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Machine Learning</a:t>
            </a:r>
            <a:endParaRPr lang="en-US" dirty="0"/>
          </a:p>
        </p:txBody>
      </p:sp>
      <p:graphicFrame>
        <p:nvGraphicFramePr>
          <p:cNvPr id="7" name="Text Placeholder 2">
            <a:extLst>
              <a:ext uri="{FF2B5EF4-FFF2-40B4-BE49-F238E27FC236}">
                <a16:creationId xmlns:a16="http://schemas.microsoft.com/office/drawing/2014/main" id="{F5522C8F-C7E2-0605-87D1-E7D7CC78101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6E780-95C1-25C0-FC9B-8A1EBEE4A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CDE7D-3679-4532-ADD9-B41A2081A2FF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E4326B-0D08-86B0-553D-4FC24036A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1C9737-6140-62CE-32DD-1BAD47A1C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3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6ED6F-DD08-CAD3-9204-32E73BC45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Natural Language Processing (NLP)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545642F-0473-B854-9A37-BC35C516F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EF20271A-2A81-32D5-7090-961612B485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6574510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AAEC74A-99F7-E062-F123-2AC144AAA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C09-A6B7-422C-8A3E-19E39C9E6BD7}" type="datetime4">
              <a:rPr lang="en-US" smtClean="0"/>
              <a:t>May 20, 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62A3EF7-56F1-BC3C-4FE5-E2EC1C27E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1DDF9E0-7431-FFF6-F625-9CB9B450C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0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F754B-6190-976A-29F8-874051331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BAB3B-C7B9-885F-A34F-F216C9878D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514F1-80CB-9952-E2AA-1DA2D8E26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4A77-83C4-4F60-A6EA-28FA9A6E157E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62AE5-E8D1-0926-7F21-E3B9444A9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56729-A710-2A86-6925-77E15BE0A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97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4BAA3-5874-4F8C-AD42-3C955A523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Computer Vision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39C0373-C19A-86C2-B6C1-54092C1C9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EE053C16-25FF-0A06-D7C3-0CFB32FEF4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185611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A9010C3-E516-09BD-0282-83DDB8358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E0C69-B1F6-4327-BD84-B11CFD91B427}" type="datetime4">
              <a:rPr lang="en-US" smtClean="0"/>
              <a:t>May 20, 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ADF0E8D-D77A-CFFB-1C5D-F41710253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9F1248D-7321-D962-D4C5-7B9D4748B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346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Integral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8169</TotalTime>
  <Words>492</Words>
  <Application>Microsoft Office PowerPoint</Application>
  <PresentationFormat>Widescreen</PresentationFormat>
  <Paragraphs>74</Paragraphs>
  <Slides>11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  <vt:variant>
        <vt:lpstr>Custom Shows</vt:lpstr>
      </vt:variant>
      <vt:variant>
        <vt:i4>2</vt:i4>
      </vt:variant>
    </vt:vector>
  </HeadingPairs>
  <TitlesOfParts>
    <vt:vector size="22" baseType="lpstr">
      <vt:lpstr>Aptos</vt:lpstr>
      <vt:lpstr>Arial</vt:lpstr>
      <vt:lpstr>Century Gothic</vt:lpstr>
      <vt:lpstr>Corbel</vt:lpstr>
      <vt:lpstr>Palatino Linotype</vt:lpstr>
      <vt:lpstr>Tw Cen MT</vt:lpstr>
      <vt:lpstr>Wingdings 3</vt:lpstr>
      <vt:lpstr>Integral</vt:lpstr>
      <vt:lpstr>Parallax</vt:lpstr>
      <vt:lpstr>Introduction to Artificial Intelligence</vt:lpstr>
      <vt:lpstr>What, Why &amp; How</vt:lpstr>
      <vt:lpstr>History of Artificial Intelligence</vt:lpstr>
      <vt:lpstr>What is Artificial Intelligence?</vt:lpstr>
      <vt:lpstr>AI Applications</vt:lpstr>
      <vt:lpstr>Machine Learning</vt:lpstr>
      <vt:lpstr>Natural Language Processing (NLP)</vt:lpstr>
      <vt:lpstr>Large language models</vt:lpstr>
      <vt:lpstr>Computer Vision</vt:lpstr>
      <vt:lpstr>Ethics and Risks</vt:lpstr>
      <vt:lpstr>Future of AI</vt:lpstr>
      <vt:lpstr>Sales Team</vt:lpstr>
      <vt:lpstr>VC Funding Deck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Artificial Intelligence</dc:title>
  <dc:creator>David Casuto</dc:creator>
  <cp:lastModifiedBy>David Casuto</cp:lastModifiedBy>
  <cp:revision>14</cp:revision>
  <dcterms:created xsi:type="dcterms:W3CDTF">2024-04-27T21:18:01Z</dcterms:created>
  <dcterms:modified xsi:type="dcterms:W3CDTF">2024-05-24T22:10:13Z</dcterms:modified>
</cp:coreProperties>
</file>